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revisionInfo.xml" ContentType="application/vnd.ms-powerpoint.revisioninfo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Override PartName="/ppt/changesInfos/changesInfo1.xml" ContentType="application/vnd.ms-powerpoint.changesinfo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Default Extension="mp4" ContentType="video/mp4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258" r:id="rId2"/>
    <p:sldId id="316" r:id="rId3"/>
    <p:sldId id="269" r:id="rId4"/>
    <p:sldId id="294" r:id="rId5"/>
    <p:sldId id="295" r:id="rId6"/>
    <p:sldId id="299" r:id="rId7"/>
    <p:sldId id="298" r:id="rId8"/>
    <p:sldId id="313" r:id="rId9"/>
    <p:sldId id="301" r:id="rId10"/>
    <p:sldId id="303" r:id="rId11"/>
    <p:sldId id="315" r:id="rId12"/>
    <p:sldId id="312" r:id="rId13"/>
    <p:sldId id="306" r:id="rId14"/>
    <p:sldId id="302" r:id="rId15"/>
    <p:sldId id="314" r:id="rId16"/>
  </p:sldIdLst>
  <p:sldSz cx="12192000" cy="6858000"/>
  <p:notesSz cx="6858000" cy="9144000"/>
  <p:defaultTextStyle>
    <a:defPPr rtl="0"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340E414-8968-4D10-B18F-927CD1380203}" v="72" dt="2023-09-28T13:45:08.625"/>
  </p1510:revLst>
</p1510:revInfo>
</file>

<file path=ppt/tableStyles.xml><?xml version="1.0" encoding="utf-8"?>
<a:tblStyleLst xmlns:a="http://schemas.openxmlformats.org/drawingml/2006/main" def="{3B4B98B0-60AC-42C2-AFA5-B58CD77FA1E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5294" autoAdjust="0"/>
  </p:normalViewPr>
  <p:slideViewPr>
    <p:cSldViewPr snapToGrid="0">
      <p:cViewPr varScale="1">
        <p:scale>
          <a:sx n="116" d="100"/>
          <a:sy n="116" d="100"/>
        </p:scale>
        <p:origin x="-384" y="-114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85" d="100"/>
          <a:sy n="85" d="100"/>
        </p:scale>
        <p:origin x="3054" y="96"/>
      </p:cViewPr>
      <p:guideLst/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icja Bielas" userId="71e38036eea392dd" providerId="LiveId" clId="{DAB4C2D9-C185-43E6-AF9E-EA7C29F96C94}"/>
    <pc:docChg chg="undo custSel addSld delSld modSld sldOrd">
      <pc:chgData name="Alicja Bielas" userId="71e38036eea392dd" providerId="LiveId" clId="{DAB4C2D9-C185-43E6-AF9E-EA7C29F96C94}" dt="2023-06-11T19:18:25.751" v="3070" actId="1076"/>
      <pc:docMkLst>
        <pc:docMk/>
      </pc:docMkLst>
      <pc:sldChg chg="addSp modSp mod modTransition">
        <pc:chgData name="Alicja Bielas" userId="71e38036eea392dd" providerId="LiveId" clId="{DAB4C2D9-C185-43E6-AF9E-EA7C29F96C94}" dt="2023-06-04T18:20:30.134" v="871" actId="27636"/>
        <pc:sldMkLst>
          <pc:docMk/>
          <pc:sldMk cId="4261546900" sldId="258"/>
        </pc:sldMkLst>
        <pc:spChg chg="mod">
          <ac:chgData name="Alicja Bielas" userId="71e38036eea392dd" providerId="LiveId" clId="{DAB4C2D9-C185-43E6-AF9E-EA7C29F96C94}" dt="2023-06-04T18:19:06.500" v="803" actId="1076"/>
          <ac:spMkLst>
            <pc:docMk/>
            <pc:sldMk cId="4261546900" sldId="258"/>
            <ac:spMk id="2" creationId="{00000000-0000-0000-0000-000000000000}"/>
          </ac:spMkLst>
        </pc:spChg>
        <pc:spChg chg="mod">
          <ac:chgData name="Alicja Bielas" userId="71e38036eea392dd" providerId="LiveId" clId="{DAB4C2D9-C185-43E6-AF9E-EA7C29F96C94}" dt="2023-06-04T18:20:30.134" v="871" actId="27636"/>
          <ac:spMkLst>
            <pc:docMk/>
            <pc:sldMk cId="4261546900" sldId="258"/>
            <ac:spMk id="3" creationId="{00000000-0000-0000-0000-000000000000}"/>
          </ac:spMkLst>
        </pc:spChg>
        <pc:spChg chg="mod">
          <ac:chgData name="Alicja Bielas" userId="71e38036eea392dd" providerId="LiveId" clId="{DAB4C2D9-C185-43E6-AF9E-EA7C29F96C94}" dt="2023-06-04T18:20:13.383" v="865" actId="1076"/>
          <ac:spMkLst>
            <pc:docMk/>
            <pc:sldMk cId="4261546900" sldId="258"/>
            <ac:spMk id="4" creationId="{02B2CEB2-E80A-9F29-CBC9-A278D283920C}"/>
          </ac:spMkLst>
        </pc:spChg>
        <pc:spChg chg="add mod">
          <ac:chgData name="Alicja Bielas" userId="71e38036eea392dd" providerId="LiveId" clId="{DAB4C2D9-C185-43E6-AF9E-EA7C29F96C94}" dt="2023-06-04T18:19:51.490" v="859" actId="1076"/>
          <ac:spMkLst>
            <pc:docMk/>
            <pc:sldMk cId="4261546900" sldId="258"/>
            <ac:spMk id="5" creationId="{F3AC59F6-14E7-BD85-EB1B-050060CADAB2}"/>
          </ac:spMkLst>
        </pc:spChg>
      </pc:sldChg>
      <pc:sldChg chg="delSp modSp mod ord">
        <pc:chgData name="Alicja Bielas" userId="71e38036eea392dd" providerId="LiveId" clId="{DAB4C2D9-C185-43E6-AF9E-EA7C29F96C94}" dt="2023-06-04T18:52:25.386" v="903" actId="1076"/>
        <pc:sldMkLst>
          <pc:docMk/>
          <pc:sldMk cId="3752628919" sldId="269"/>
        </pc:sldMkLst>
        <pc:spChg chg="mod">
          <ac:chgData name="Alicja Bielas" userId="71e38036eea392dd" providerId="LiveId" clId="{DAB4C2D9-C185-43E6-AF9E-EA7C29F96C94}" dt="2023-06-04T18:52:25.386" v="903" actId="1076"/>
          <ac:spMkLst>
            <pc:docMk/>
            <pc:sldMk cId="3752628919" sldId="269"/>
            <ac:spMk id="4" creationId="{00000000-0000-0000-0000-000000000000}"/>
          </ac:spMkLst>
        </pc:spChg>
        <pc:spChg chg="del mod">
          <ac:chgData name="Alicja Bielas" userId="71e38036eea392dd" providerId="LiveId" clId="{DAB4C2D9-C185-43E6-AF9E-EA7C29F96C94}" dt="2023-06-04T18:50:41.539" v="889" actId="478"/>
          <ac:spMkLst>
            <pc:docMk/>
            <pc:sldMk cId="3752628919" sldId="269"/>
            <ac:spMk id="5" creationId="{00000000-0000-0000-0000-000000000000}"/>
          </ac:spMkLst>
        </pc:spChg>
      </pc:sldChg>
      <pc:sldChg chg="addSp delSp modSp del mod">
        <pc:chgData name="Alicja Bielas" userId="71e38036eea392dd" providerId="LiveId" clId="{DAB4C2D9-C185-43E6-AF9E-EA7C29F96C94}" dt="2023-06-04T17:37:10.091" v="269" actId="47"/>
        <pc:sldMkLst>
          <pc:docMk/>
          <pc:sldMk cId="1627619141" sldId="275"/>
        </pc:sldMkLst>
        <pc:spChg chg="mod">
          <ac:chgData name="Alicja Bielas" userId="71e38036eea392dd" providerId="LiveId" clId="{DAB4C2D9-C185-43E6-AF9E-EA7C29F96C94}" dt="2023-06-04T17:27:11.254" v="22" actId="1076"/>
          <ac:spMkLst>
            <pc:docMk/>
            <pc:sldMk cId="1627619141" sldId="275"/>
            <ac:spMk id="2" creationId="{00000000-0000-0000-0000-000000000000}"/>
          </ac:spMkLst>
        </pc:spChg>
        <pc:spChg chg="del mod">
          <ac:chgData name="Alicja Bielas" userId="71e38036eea392dd" providerId="LiveId" clId="{DAB4C2D9-C185-43E6-AF9E-EA7C29F96C94}" dt="2023-06-04T17:28:11.363" v="84" actId="478"/>
          <ac:spMkLst>
            <pc:docMk/>
            <pc:sldMk cId="1627619141" sldId="275"/>
            <ac:spMk id="5" creationId="{00000000-0000-0000-0000-000000000000}"/>
          </ac:spMkLst>
        </pc:spChg>
        <pc:spChg chg="mod">
          <ac:chgData name="Alicja Bielas" userId="71e38036eea392dd" providerId="LiveId" clId="{DAB4C2D9-C185-43E6-AF9E-EA7C29F96C94}" dt="2023-06-04T17:28:19.925" v="86" actId="14100"/>
          <ac:spMkLst>
            <pc:docMk/>
            <pc:sldMk cId="1627619141" sldId="275"/>
            <ac:spMk id="6" creationId="{00000000-0000-0000-0000-000000000000}"/>
          </ac:spMkLst>
        </pc:spChg>
        <pc:picChg chg="add mod">
          <ac:chgData name="Alicja Bielas" userId="71e38036eea392dd" providerId="LiveId" clId="{DAB4C2D9-C185-43E6-AF9E-EA7C29F96C94}" dt="2023-06-04T17:28:31.136" v="87" actId="1076"/>
          <ac:picMkLst>
            <pc:docMk/>
            <pc:sldMk cId="1627619141" sldId="275"/>
            <ac:picMk id="8" creationId="{42ECF225-CD83-BF68-77B9-C723F1299C2D}"/>
          </ac:picMkLst>
        </pc:picChg>
      </pc:sldChg>
      <pc:sldChg chg="del">
        <pc:chgData name="Alicja Bielas" userId="71e38036eea392dd" providerId="LiveId" clId="{DAB4C2D9-C185-43E6-AF9E-EA7C29F96C94}" dt="2023-06-04T17:50:53.761" v="503" actId="47"/>
        <pc:sldMkLst>
          <pc:docMk/>
          <pc:sldMk cId="2632695608" sldId="276"/>
        </pc:sldMkLst>
      </pc:sldChg>
      <pc:sldChg chg="del">
        <pc:chgData name="Alicja Bielas" userId="71e38036eea392dd" providerId="LiveId" clId="{DAB4C2D9-C185-43E6-AF9E-EA7C29F96C94}" dt="2023-06-04T17:50:57.279" v="504" actId="47"/>
        <pc:sldMkLst>
          <pc:docMk/>
          <pc:sldMk cId="4015598340" sldId="277"/>
        </pc:sldMkLst>
      </pc:sldChg>
      <pc:sldChg chg="del">
        <pc:chgData name="Alicja Bielas" userId="71e38036eea392dd" providerId="LiveId" clId="{DAB4C2D9-C185-43E6-AF9E-EA7C29F96C94}" dt="2023-06-04T17:50:58.149" v="505" actId="47"/>
        <pc:sldMkLst>
          <pc:docMk/>
          <pc:sldMk cId="129071968" sldId="278"/>
        </pc:sldMkLst>
      </pc:sldChg>
      <pc:sldChg chg="del">
        <pc:chgData name="Alicja Bielas" userId="71e38036eea392dd" providerId="LiveId" clId="{DAB4C2D9-C185-43E6-AF9E-EA7C29F96C94}" dt="2023-06-04T17:51:00.189" v="507" actId="47"/>
        <pc:sldMkLst>
          <pc:docMk/>
          <pc:sldMk cId="2788333131" sldId="279"/>
        </pc:sldMkLst>
      </pc:sldChg>
      <pc:sldChg chg="del">
        <pc:chgData name="Alicja Bielas" userId="71e38036eea392dd" providerId="LiveId" clId="{DAB4C2D9-C185-43E6-AF9E-EA7C29F96C94}" dt="2023-06-04T17:50:59.220" v="506" actId="47"/>
        <pc:sldMkLst>
          <pc:docMk/>
          <pc:sldMk cId="1332294091" sldId="280"/>
        </pc:sldMkLst>
      </pc:sldChg>
      <pc:sldChg chg="del">
        <pc:chgData name="Alicja Bielas" userId="71e38036eea392dd" providerId="LiveId" clId="{DAB4C2D9-C185-43E6-AF9E-EA7C29F96C94}" dt="2023-06-04T17:51:01.428" v="508" actId="47"/>
        <pc:sldMkLst>
          <pc:docMk/>
          <pc:sldMk cId="109062006" sldId="281"/>
        </pc:sldMkLst>
      </pc:sldChg>
      <pc:sldChg chg="del">
        <pc:chgData name="Alicja Bielas" userId="71e38036eea392dd" providerId="LiveId" clId="{DAB4C2D9-C185-43E6-AF9E-EA7C29F96C94}" dt="2023-06-04T17:51:02.314" v="509" actId="47"/>
        <pc:sldMkLst>
          <pc:docMk/>
          <pc:sldMk cId="3971194441" sldId="282"/>
        </pc:sldMkLst>
      </pc:sldChg>
      <pc:sldChg chg="del">
        <pc:chgData name="Alicja Bielas" userId="71e38036eea392dd" providerId="LiveId" clId="{DAB4C2D9-C185-43E6-AF9E-EA7C29F96C94}" dt="2023-06-04T17:51:03.274" v="510" actId="47"/>
        <pc:sldMkLst>
          <pc:docMk/>
          <pc:sldMk cId="1445667631" sldId="283"/>
        </pc:sldMkLst>
      </pc:sldChg>
      <pc:sldChg chg="addSp delSp modSp new mod modTransition">
        <pc:chgData name="Alicja Bielas" userId="71e38036eea392dd" providerId="LiveId" clId="{DAB4C2D9-C185-43E6-AF9E-EA7C29F96C94}" dt="2023-06-04T18:22:35.471" v="875"/>
        <pc:sldMkLst>
          <pc:docMk/>
          <pc:sldMk cId="49631087" sldId="284"/>
        </pc:sldMkLst>
        <pc:spChg chg="mod">
          <ac:chgData name="Alicja Bielas" userId="71e38036eea392dd" providerId="LiveId" clId="{DAB4C2D9-C185-43E6-AF9E-EA7C29F96C94}" dt="2023-06-04T17:39:42.652" v="332"/>
          <ac:spMkLst>
            <pc:docMk/>
            <pc:sldMk cId="49631087" sldId="284"/>
            <ac:spMk id="2" creationId="{980CD704-46D3-029A-60C6-C497058B1CA1}"/>
          </ac:spMkLst>
        </pc:spChg>
        <pc:spChg chg="del">
          <ac:chgData name="Alicja Bielas" userId="71e38036eea392dd" providerId="LiveId" clId="{DAB4C2D9-C185-43E6-AF9E-EA7C29F96C94}" dt="2023-06-04T17:29:30.049" v="89"/>
          <ac:spMkLst>
            <pc:docMk/>
            <pc:sldMk cId="49631087" sldId="284"/>
            <ac:spMk id="3" creationId="{6B3F6D18-4FC9-6650-7B87-E3AA35F47EA8}"/>
          </ac:spMkLst>
        </pc:spChg>
        <pc:spChg chg="del">
          <ac:chgData name="Alicja Bielas" userId="71e38036eea392dd" providerId="LiveId" clId="{DAB4C2D9-C185-43E6-AF9E-EA7C29F96C94}" dt="2023-06-04T17:31:52.637" v="236" actId="478"/>
          <ac:spMkLst>
            <pc:docMk/>
            <pc:sldMk cId="49631087" sldId="284"/>
            <ac:spMk id="4" creationId="{79EBCE3C-556E-CA8B-1A66-279479D4C21D}"/>
          </ac:spMkLst>
        </pc:spChg>
        <pc:spChg chg="del">
          <ac:chgData name="Alicja Bielas" userId="71e38036eea392dd" providerId="LiveId" clId="{DAB4C2D9-C185-43E6-AF9E-EA7C29F96C94}" dt="2023-06-04T17:31:49.769" v="235" actId="478"/>
          <ac:spMkLst>
            <pc:docMk/>
            <pc:sldMk cId="49631087" sldId="284"/>
            <ac:spMk id="5" creationId="{6DE1577B-5857-7FD3-9F22-83406891DD48}"/>
          </ac:spMkLst>
        </pc:spChg>
        <pc:spChg chg="del">
          <ac:chgData name="Alicja Bielas" userId="71e38036eea392dd" providerId="LiveId" clId="{DAB4C2D9-C185-43E6-AF9E-EA7C29F96C94}" dt="2023-06-04T17:31:55.483" v="237" actId="478"/>
          <ac:spMkLst>
            <pc:docMk/>
            <pc:sldMk cId="49631087" sldId="284"/>
            <ac:spMk id="6" creationId="{A9912A37-054A-4961-3B6D-BD80171A75DA}"/>
          </ac:spMkLst>
        </pc:spChg>
        <pc:spChg chg="add del mod">
          <ac:chgData name="Alicja Bielas" userId="71e38036eea392dd" providerId="LiveId" clId="{DAB4C2D9-C185-43E6-AF9E-EA7C29F96C94}" dt="2023-06-04T17:40:23.575" v="360" actId="404"/>
          <ac:spMkLst>
            <pc:docMk/>
            <pc:sldMk cId="49631087" sldId="284"/>
            <ac:spMk id="7" creationId="{1CF8CBC3-B478-3936-A7C4-D7BD96E90944}"/>
          </ac:spMkLst>
        </pc:spChg>
        <pc:graphicFrameChg chg="add del mod">
          <ac:chgData name="Alicja Bielas" userId="71e38036eea392dd" providerId="LiveId" clId="{DAB4C2D9-C185-43E6-AF9E-EA7C29F96C94}" dt="2023-06-04T17:38:36.572" v="309"/>
          <ac:graphicFrameMkLst>
            <pc:docMk/>
            <pc:sldMk cId="49631087" sldId="284"/>
            <ac:graphicFrameMk id="8" creationId="{EFA133C4-C4DF-3D9C-E361-8E9C142ECFBB}"/>
          </ac:graphicFrameMkLst>
        </pc:graphicFrameChg>
        <pc:graphicFrameChg chg="add del mod">
          <ac:chgData name="Alicja Bielas" userId="71e38036eea392dd" providerId="LiveId" clId="{DAB4C2D9-C185-43E6-AF9E-EA7C29F96C94}" dt="2023-06-04T17:38:42.490" v="313"/>
          <ac:graphicFrameMkLst>
            <pc:docMk/>
            <pc:sldMk cId="49631087" sldId="284"/>
            <ac:graphicFrameMk id="9" creationId="{634DFB9A-54B2-8AEA-1A9A-0488A0A23617}"/>
          </ac:graphicFrameMkLst>
        </pc:graphicFrameChg>
        <pc:picChg chg="add del mod">
          <ac:chgData name="Alicja Bielas" userId="71e38036eea392dd" providerId="LiveId" clId="{DAB4C2D9-C185-43E6-AF9E-EA7C29F96C94}" dt="2023-06-04T17:30:04.417" v="158" actId="478"/>
          <ac:picMkLst>
            <pc:docMk/>
            <pc:sldMk cId="49631087" sldId="284"/>
            <ac:picMk id="1026" creationId="{67F2556E-938C-838D-FA27-A5A80352C231}"/>
          </ac:picMkLst>
        </pc:picChg>
        <pc:picChg chg="add mod">
          <ac:chgData name="Alicja Bielas" userId="71e38036eea392dd" providerId="LiveId" clId="{DAB4C2D9-C185-43E6-AF9E-EA7C29F96C94}" dt="2023-06-04T17:32:09.005" v="239" actId="1076"/>
          <ac:picMkLst>
            <pc:docMk/>
            <pc:sldMk cId="49631087" sldId="284"/>
            <ac:picMk id="1028" creationId="{C7A75220-5A1D-8300-244A-C975AFE1F73A}"/>
          </ac:picMkLst>
        </pc:picChg>
      </pc:sldChg>
      <pc:sldChg chg="modSp add mod ord modTransition">
        <pc:chgData name="Alicja Bielas" userId="71e38036eea392dd" providerId="LiveId" clId="{DAB4C2D9-C185-43E6-AF9E-EA7C29F96C94}" dt="2023-06-04T18:22:31.063" v="874"/>
        <pc:sldMkLst>
          <pc:docMk/>
          <pc:sldMk cId="3577297835" sldId="285"/>
        </pc:sldMkLst>
        <pc:spChg chg="mod">
          <ac:chgData name="Alicja Bielas" userId="71e38036eea392dd" providerId="LiveId" clId="{DAB4C2D9-C185-43E6-AF9E-EA7C29F96C94}" dt="2023-06-04T17:39:50.272" v="350" actId="20577"/>
          <ac:spMkLst>
            <pc:docMk/>
            <pc:sldMk cId="3577297835" sldId="285"/>
            <ac:spMk id="2" creationId="{980CD704-46D3-029A-60C6-C497058B1CA1}"/>
          </ac:spMkLst>
        </pc:spChg>
        <pc:picChg chg="mod">
          <ac:chgData name="Alicja Bielas" userId="71e38036eea392dd" providerId="LiveId" clId="{DAB4C2D9-C185-43E6-AF9E-EA7C29F96C94}" dt="2023-06-04T17:39:34.844" v="330" actId="1076"/>
          <ac:picMkLst>
            <pc:docMk/>
            <pc:sldMk cId="3577297835" sldId="285"/>
            <ac:picMk id="1028" creationId="{C7A75220-5A1D-8300-244A-C975AFE1F73A}"/>
          </ac:picMkLst>
        </pc:picChg>
      </pc:sldChg>
      <pc:sldChg chg="modSp add mod modTransition">
        <pc:chgData name="Alicja Bielas" userId="71e38036eea392dd" providerId="LiveId" clId="{DAB4C2D9-C185-43E6-AF9E-EA7C29F96C94}" dt="2023-06-04T18:22:39.325" v="876"/>
        <pc:sldMkLst>
          <pc:docMk/>
          <pc:sldMk cId="1067379274" sldId="286"/>
        </pc:sldMkLst>
        <pc:spChg chg="mod">
          <ac:chgData name="Alicja Bielas" userId="71e38036eea392dd" providerId="LiveId" clId="{DAB4C2D9-C185-43E6-AF9E-EA7C29F96C94}" dt="2023-06-04T17:40:52.366" v="377" actId="20577"/>
          <ac:spMkLst>
            <pc:docMk/>
            <pc:sldMk cId="1067379274" sldId="286"/>
            <ac:spMk id="7" creationId="{1CF8CBC3-B478-3936-A7C4-D7BD96E90944}"/>
          </ac:spMkLst>
        </pc:spChg>
      </pc:sldChg>
      <pc:sldChg chg="addSp delSp modSp add mod">
        <pc:chgData name="Alicja Bielas" userId="71e38036eea392dd" providerId="LiveId" clId="{DAB4C2D9-C185-43E6-AF9E-EA7C29F96C94}" dt="2023-06-04T17:50:26.854" v="502" actId="1076"/>
        <pc:sldMkLst>
          <pc:docMk/>
          <pc:sldMk cId="3947263260" sldId="287"/>
        </pc:sldMkLst>
        <pc:spChg chg="mod">
          <ac:chgData name="Alicja Bielas" userId="71e38036eea392dd" providerId="LiveId" clId="{DAB4C2D9-C185-43E6-AF9E-EA7C29F96C94}" dt="2023-06-04T17:50:26.854" v="502" actId="1076"/>
          <ac:spMkLst>
            <pc:docMk/>
            <pc:sldMk cId="3947263260" sldId="287"/>
            <ac:spMk id="2" creationId="{980CD704-46D3-029A-60C6-C497058B1CA1}"/>
          </ac:spMkLst>
        </pc:spChg>
        <pc:spChg chg="add del">
          <ac:chgData name="Alicja Bielas" userId="71e38036eea392dd" providerId="LiveId" clId="{DAB4C2D9-C185-43E6-AF9E-EA7C29F96C94}" dt="2023-06-04T17:42:44.011" v="439"/>
          <ac:spMkLst>
            <pc:docMk/>
            <pc:sldMk cId="3947263260" sldId="287"/>
            <ac:spMk id="3" creationId="{75382CCC-1B80-11C1-8B5A-AF2B2CB69016}"/>
          </ac:spMkLst>
        </pc:spChg>
        <pc:spChg chg="mod">
          <ac:chgData name="Alicja Bielas" userId="71e38036eea392dd" providerId="LiveId" clId="{DAB4C2D9-C185-43E6-AF9E-EA7C29F96C94}" dt="2023-06-04T17:47:07.587" v="501" actId="20577"/>
          <ac:spMkLst>
            <pc:docMk/>
            <pc:sldMk cId="3947263260" sldId="287"/>
            <ac:spMk id="7" creationId="{1CF8CBC3-B478-3936-A7C4-D7BD96E90944}"/>
          </ac:spMkLst>
        </pc:spChg>
        <pc:picChg chg="add del">
          <ac:chgData name="Alicja Bielas" userId="71e38036eea392dd" providerId="LiveId" clId="{DAB4C2D9-C185-43E6-AF9E-EA7C29F96C94}" dt="2023-06-04T17:43:59.818" v="441" actId="478"/>
          <ac:picMkLst>
            <pc:docMk/>
            <pc:sldMk cId="3947263260" sldId="287"/>
            <ac:picMk id="5" creationId="{A52B3B90-28EE-A347-35B4-761B70636D64}"/>
          </ac:picMkLst>
        </pc:picChg>
        <pc:picChg chg="add mod">
          <ac:chgData name="Alicja Bielas" userId="71e38036eea392dd" providerId="LiveId" clId="{DAB4C2D9-C185-43E6-AF9E-EA7C29F96C94}" dt="2023-06-04T17:44:10.004" v="444" actId="1076"/>
          <ac:picMkLst>
            <pc:docMk/>
            <pc:sldMk cId="3947263260" sldId="287"/>
            <ac:picMk id="8" creationId="{E80E432B-8210-A60E-DB21-CDEECC8595CF}"/>
          </ac:picMkLst>
        </pc:picChg>
      </pc:sldChg>
      <pc:sldChg chg="modSp add mod ord">
        <pc:chgData name="Alicja Bielas" userId="71e38036eea392dd" providerId="LiveId" clId="{DAB4C2D9-C185-43E6-AF9E-EA7C29F96C94}" dt="2023-06-04T18:00:19.507" v="560" actId="1076"/>
        <pc:sldMkLst>
          <pc:docMk/>
          <pc:sldMk cId="3475562583" sldId="288"/>
        </pc:sldMkLst>
        <pc:spChg chg="mod">
          <ac:chgData name="Alicja Bielas" userId="71e38036eea392dd" providerId="LiveId" clId="{DAB4C2D9-C185-43E6-AF9E-EA7C29F96C94}" dt="2023-06-04T18:00:16.402" v="559" actId="1076"/>
          <ac:spMkLst>
            <pc:docMk/>
            <pc:sldMk cId="3475562583" sldId="288"/>
            <ac:spMk id="2" creationId="{980CD704-46D3-029A-60C6-C497058B1CA1}"/>
          </ac:spMkLst>
        </pc:spChg>
        <pc:spChg chg="mod">
          <ac:chgData name="Alicja Bielas" userId="71e38036eea392dd" providerId="LiveId" clId="{DAB4C2D9-C185-43E6-AF9E-EA7C29F96C94}" dt="2023-06-04T18:00:19.507" v="560" actId="1076"/>
          <ac:spMkLst>
            <pc:docMk/>
            <pc:sldMk cId="3475562583" sldId="288"/>
            <ac:spMk id="7" creationId="{1CF8CBC3-B478-3936-A7C4-D7BD96E90944}"/>
          </ac:spMkLst>
        </pc:spChg>
      </pc:sldChg>
      <pc:sldChg chg="addSp modSp add mod ord">
        <pc:chgData name="Alicja Bielas" userId="71e38036eea392dd" providerId="LiveId" clId="{DAB4C2D9-C185-43E6-AF9E-EA7C29F96C94}" dt="2023-06-04T18:52:39.312" v="905"/>
        <pc:sldMkLst>
          <pc:docMk/>
          <pc:sldMk cId="1676633195" sldId="289"/>
        </pc:sldMkLst>
        <pc:spChg chg="mod">
          <ac:chgData name="Alicja Bielas" userId="71e38036eea392dd" providerId="LiveId" clId="{DAB4C2D9-C185-43E6-AF9E-EA7C29F96C94}" dt="2023-06-04T18:04:11.438" v="624" actId="1076"/>
          <ac:spMkLst>
            <pc:docMk/>
            <pc:sldMk cId="1676633195" sldId="289"/>
            <ac:spMk id="2" creationId="{980CD704-46D3-029A-60C6-C497058B1CA1}"/>
          </ac:spMkLst>
        </pc:spChg>
        <pc:spChg chg="add mod">
          <ac:chgData name="Alicja Bielas" userId="71e38036eea392dd" providerId="LiveId" clId="{DAB4C2D9-C185-43E6-AF9E-EA7C29F96C94}" dt="2023-06-04T18:04:53.546" v="636" actId="5793"/>
          <ac:spMkLst>
            <pc:docMk/>
            <pc:sldMk cId="1676633195" sldId="289"/>
            <ac:spMk id="3" creationId="{ADF10242-68D8-53FC-BF08-4C0F0C59D007}"/>
          </ac:spMkLst>
        </pc:spChg>
        <pc:spChg chg="mod">
          <ac:chgData name="Alicja Bielas" userId="71e38036eea392dd" providerId="LiveId" clId="{DAB4C2D9-C185-43E6-AF9E-EA7C29F96C94}" dt="2023-06-04T18:03:13.243" v="612" actId="1076"/>
          <ac:spMkLst>
            <pc:docMk/>
            <pc:sldMk cId="1676633195" sldId="289"/>
            <ac:spMk id="7" creationId="{1CF8CBC3-B478-3936-A7C4-D7BD96E90944}"/>
          </ac:spMkLst>
        </pc:spChg>
        <pc:picChg chg="mod">
          <ac:chgData name="Alicja Bielas" userId="71e38036eea392dd" providerId="LiveId" clId="{DAB4C2D9-C185-43E6-AF9E-EA7C29F96C94}" dt="2023-06-04T18:03:42.723" v="618" actId="1076"/>
          <ac:picMkLst>
            <pc:docMk/>
            <pc:sldMk cId="1676633195" sldId="289"/>
            <ac:picMk id="1028" creationId="{C7A75220-5A1D-8300-244A-C975AFE1F73A}"/>
          </ac:picMkLst>
        </pc:picChg>
        <pc:picChg chg="add mod">
          <ac:chgData name="Alicja Bielas" userId="71e38036eea392dd" providerId="LiveId" clId="{DAB4C2D9-C185-43E6-AF9E-EA7C29F96C94}" dt="2023-06-04T18:13:36.211" v="769" actId="14100"/>
          <ac:picMkLst>
            <pc:docMk/>
            <pc:sldMk cId="1676633195" sldId="289"/>
            <ac:picMk id="5122" creationId="{26540E8A-F70A-C171-39D1-631C9CF81593}"/>
          </ac:picMkLst>
        </pc:picChg>
      </pc:sldChg>
      <pc:sldChg chg="addSp delSp modSp add mod">
        <pc:chgData name="Alicja Bielas" userId="71e38036eea392dd" providerId="LiveId" clId="{DAB4C2D9-C185-43E6-AF9E-EA7C29F96C94}" dt="2023-06-04T18:08:34.129" v="673" actId="6549"/>
        <pc:sldMkLst>
          <pc:docMk/>
          <pc:sldMk cId="929819805" sldId="290"/>
        </pc:sldMkLst>
        <pc:spChg chg="mod">
          <ac:chgData name="Alicja Bielas" userId="71e38036eea392dd" providerId="LiveId" clId="{DAB4C2D9-C185-43E6-AF9E-EA7C29F96C94}" dt="2023-06-04T18:08:34.129" v="673" actId="6549"/>
          <ac:spMkLst>
            <pc:docMk/>
            <pc:sldMk cId="929819805" sldId="290"/>
            <ac:spMk id="3" creationId="{ADF10242-68D8-53FC-BF08-4C0F0C59D007}"/>
          </ac:spMkLst>
        </pc:spChg>
        <pc:picChg chg="mod">
          <ac:chgData name="Alicja Bielas" userId="71e38036eea392dd" providerId="LiveId" clId="{DAB4C2D9-C185-43E6-AF9E-EA7C29F96C94}" dt="2023-06-04T18:05:44.937" v="641" actId="1076"/>
          <ac:picMkLst>
            <pc:docMk/>
            <pc:sldMk cId="929819805" sldId="290"/>
            <ac:picMk id="1028" creationId="{C7A75220-5A1D-8300-244A-C975AFE1F73A}"/>
          </ac:picMkLst>
        </pc:picChg>
        <pc:picChg chg="del">
          <ac:chgData name="Alicja Bielas" userId="71e38036eea392dd" providerId="LiveId" clId="{DAB4C2D9-C185-43E6-AF9E-EA7C29F96C94}" dt="2023-06-04T18:05:36.998" v="638" actId="478"/>
          <ac:picMkLst>
            <pc:docMk/>
            <pc:sldMk cId="929819805" sldId="290"/>
            <ac:picMk id="5122" creationId="{26540E8A-F70A-C171-39D1-631C9CF81593}"/>
          </ac:picMkLst>
        </pc:picChg>
        <pc:picChg chg="add mod">
          <ac:chgData name="Alicja Bielas" userId="71e38036eea392dd" providerId="LiveId" clId="{DAB4C2D9-C185-43E6-AF9E-EA7C29F96C94}" dt="2023-06-04T18:06:55.721" v="654" actId="14100"/>
          <ac:picMkLst>
            <pc:docMk/>
            <pc:sldMk cId="929819805" sldId="290"/>
            <ac:picMk id="7170" creationId="{9B48099B-EF7F-2296-ECFB-A26EE2AC5B8D}"/>
          </ac:picMkLst>
        </pc:picChg>
      </pc:sldChg>
      <pc:sldChg chg="addSp delSp modSp add mod">
        <pc:chgData name="Alicja Bielas" userId="71e38036eea392dd" providerId="LiveId" clId="{DAB4C2D9-C185-43E6-AF9E-EA7C29F96C94}" dt="2023-06-04T18:10:41.192" v="721" actId="1076"/>
        <pc:sldMkLst>
          <pc:docMk/>
          <pc:sldMk cId="984047612" sldId="291"/>
        </pc:sldMkLst>
        <pc:spChg chg="mod">
          <ac:chgData name="Alicja Bielas" userId="71e38036eea392dd" providerId="LiveId" clId="{DAB4C2D9-C185-43E6-AF9E-EA7C29F96C94}" dt="2023-06-04T18:10:41.192" v="721" actId="1076"/>
          <ac:spMkLst>
            <pc:docMk/>
            <pc:sldMk cId="984047612" sldId="291"/>
            <ac:spMk id="3" creationId="{ADF10242-68D8-53FC-BF08-4C0F0C59D007}"/>
          </ac:spMkLst>
        </pc:spChg>
        <pc:spChg chg="add del mod">
          <ac:chgData name="Alicja Bielas" userId="71e38036eea392dd" providerId="LiveId" clId="{DAB4C2D9-C185-43E6-AF9E-EA7C29F96C94}" dt="2023-06-04T18:10:16.265" v="688" actId="478"/>
          <ac:spMkLst>
            <pc:docMk/>
            <pc:sldMk cId="984047612" sldId="291"/>
            <ac:spMk id="5" creationId="{7C61B6C0-3FCF-240C-AA02-B2833E9597DB}"/>
          </ac:spMkLst>
        </pc:spChg>
        <pc:spChg chg="del">
          <ac:chgData name="Alicja Bielas" userId="71e38036eea392dd" providerId="LiveId" clId="{DAB4C2D9-C185-43E6-AF9E-EA7C29F96C94}" dt="2023-06-04T18:10:04.549" v="685" actId="478"/>
          <ac:spMkLst>
            <pc:docMk/>
            <pc:sldMk cId="984047612" sldId="291"/>
            <ac:spMk id="7" creationId="{1CF8CBC3-B478-3936-A7C4-D7BD96E90944}"/>
          </ac:spMkLst>
        </pc:spChg>
        <pc:picChg chg="mod">
          <ac:chgData name="Alicja Bielas" userId="71e38036eea392dd" providerId="LiveId" clId="{DAB4C2D9-C185-43E6-AF9E-EA7C29F96C94}" dt="2023-06-04T18:09:25.019" v="680" actId="14100"/>
          <ac:picMkLst>
            <pc:docMk/>
            <pc:sldMk cId="984047612" sldId="291"/>
            <ac:picMk id="7170" creationId="{9B48099B-EF7F-2296-ECFB-A26EE2AC5B8D}"/>
          </ac:picMkLst>
        </pc:picChg>
      </pc:sldChg>
      <pc:sldChg chg="modSp add mod">
        <pc:chgData name="Alicja Bielas" userId="71e38036eea392dd" providerId="LiveId" clId="{DAB4C2D9-C185-43E6-AF9E-EA7C29F96C94}" dt="2023-06-04T18:11:48.707" v="734" actId="1076"/>
        <pc:sldMkLst>
          <pc:docMk/>
          <pc:sldMk cId="2821679066" sldId="292"/>
        </pc:sldMkLst>
        <pc:spChg chg="mod">
          <ac:chgData name="Alicja Bielas" userId="71e38036eea392dd" providerId="LiveId" clId="{DAB4C2D9-C185-43E6-AF9E-EA7C29F96C94}" dt="2023-06-04T18:11:48.707" v="734" actId="1076"/>
          <ac:spMkLst>
            <pc:docMk/>
            <pc:sldMk cId="2821679066" sldId="292"/>
            <ac:spMk id="3" creationId="{ADF10242-68D8-53FC-BF08-4C0F0C59D007}"/>
          </ac:spMkLst>
        </pc:spChg>
        <pc:picChg chg="mod">
          <ac:chgData name="Alicja Bielas" userId="71e38036eea392dd" providerId="LiveId" clId="{DAB4C2D9-C185-43E6-AF9E-EA7C29F96C94}" dt="2023-06-04T18:11:07.021" v="726" actId="14100"/>
          <ac:picMkLst>
            <pc:docMk/>
            <pc:sldMk cId="2821679066" sldId="292"/>
            <ac:picMk id="7170" creationId="{9B48099B-EF7F-2296-ECFB-A26EE2AC5B8D}"/>
          </ac:picMkLst>
        </pc:picChg>
      </pc:sldChg>
      <pc:sldChg chg="modSp add mod">
        <pc:chgData name="Alicja Bielas" userId="71e38036eea392dd" providerId="LiveId" clId="{DAB4C2D9-C185-43E6-AF9E-EA7C29F96C94}" dt="2023-06-04T18:13:47.050" v="770" actId="1076"/>
        <pc:sldMkLst>
          <pc:docMk/>
          <pc:sldMk cId="3565161275" sldId="293"/>
        </pc:sldMkLst>
        <pc:spChg chg="mod">
          <ac:chgData name="Alicja Bielas" userId="71e38036eea392dd" providerId="LiveId" clId="{DAB4C2D9-C185-43E6-AF9E-EA7C29F96C94}" dt="2023-06-04T18:13:21.539" v="768" actId="20577"/>
          <ac:spMkLst>
            <pc:docMk/>
            <pc:sldMk cId="3565161275" sldId="293"/>
            <ac:spMk id="3" creationId="{ADF10242-68D8-53FC-BF08-4C0F0C59D007}"/>
          </ac:spMkLst>
        </pc:spChg>
        <pc:picChg chg="mod">
          <ac:chgData name="Alicja Bielas" userId="71e38036eea392dd" providerId="LiveId" clId="{DAB4C2D9-C185-43E6-AF9E-EA7C29F96C94}" dt="2023-06-04T18:13:47.050" v="770" actId="1076"/>
          <ac:picMkLst>
            <pc:docMk/>
            <pc:sldMk cId="3565161275" sldId="293"/>
            <ac:picMk id="7170" creationId="{9B48099B-EF7F-2296-ECFB-A26EE2AC5B8D}"/>
          </ac:picMkLst>
        </pc:picChg>
      </pc:sldChg>
      <pc:sldChg chg="add del">
        <pc:chgData name="Alicja Bielas" userId="71e38036eea392dd" providerId="LiveId" clId="{DAB4C2D9-C185-43E6-AF9E-EA7C29F96C94}" dt="2023-06-04T18:16:55.233" v="772" actId="47"/>
        <pc:sldMkLst>
          <pc:docMk/>
          <pc:sldMk cId="2322483785" sldId="294"/>
        </pc:sldMkLst>
      </pc:sldChg>
      <pc:sldChg chg="addSp delSp modSp add mod ord">
        <pc:chgData name="Alicja Bielas" userId="71e38036eea392dd" providerId="LiveId" clId="{DAB4C2D9-C185-43E6-AF9E-EA7C29F96C94}" dt="2023-06-04T19:38:34.525" v="1692" actId="122"/>
        <pc:sldMkLst>
          <pc:docMk/>
          <pc:sldMk cId="4147419116" sldId="294"/>
        </pc:sldMkLst>
        <pc:spChg chg="mod">
          <ac:chgData name="Alicja Bielas" userId="71e38036eea392dd" providerId="LiveId" clId="{DAB4C2D9-C185-43E6-AF9E-EA7C29F96C94}" dt="2023-06-04T18:53:40.295" v="926"/>
          <ac:spMkLst>
            <pc:docMk/>
            <pc:sldMk cId="4147419116" sldId="294"/>
            <ac:spMk id="2" creationId="{980CD704-46D3-029A-60C6-C497058B1CA1}"/>
          </ac:spMkLst>
        </pc:spChg>
        <pc:spChg chg="mod">
          <ac:chgData name="Alicja Bielas" userId="71e38036eea392dd" providerId="LiveId" clId="{DAB4C2D9-C185-43E6-AF9E-EA7C29F96C94}" dt="2023-06-04T18:58:31.280" v="1015" actId="1076"/>
          <ac:spMkLst>
            <pc:docMk/>
            <pc:sldMk cId="4147419116" sldId="294"/>
            <ac:spMk id="3" creationId="{ADF10242-68D8-53FC-BF08-4C0F0C59D007}"/>
          </ac:spMkLst>
        </pc:spChg>
        <pc:spChg chg="add mod">
          <ac:chgData name="Alicja Bielas" userId="71e38036eea392dd" providerId="LiveId" clId="{DAB4C2D9-C185-43E6-AF9E-EA7C29F96C94}" dt="2023-06-04T19:38:34.525" v="1692" actId="122"/>
          <ac:spMkLst>
            <pc:docMk/>
            <pc:sldMk cId="4147419116" sldId="294"/>
            <ac:spMk id="4" creationId="{B19967B6-CF01-2047-63B1-8A8AF2F3B720}"/>
          </ac:spMkLst>
        </pc:spChg>
        <pc:spChg chg="add mod">
          <ac:chgData name="Alicja Bielas" userId="71e38036eea392dd" providerId="LiveId" clId="{DAB4C2D9-C185-43E6-AF9E-EA7C29F96C94}" dt="2023-06-04T18:56:37.744" v="984" actId="1076"/>
          <ac:spMkLst>
            <pc:docMk/>
            <pc:sldMk cId="4147419116" sldId="294"/>
            <ac:spMk id="5" creationId="{82D50988-77AF-5577-2DA2-710150E38F4C}"/>
          </ac:spMkLst>
        </pc:spChg>
        <pc:spChg chg="add mod">
          <ac:chgData name="Alicja Bielas" userId="71e38036eea392dd" providerId="LiveId" clId="{DAB4C2D9-C185-43E6-AF9E-EA7C29F96C94}" dt="2023-06-04T18:57:21.982" v="1000" actId="14100"/>
          <ac:spMkLst>
            <pc:docMk/>
            <pc:sldMk cId="4147419116" sldId="294"/>
            <ac:spMk id="6" creationId="{4ADD1F19-0C23-3500-2EC8-E4DD50F90DC6}"/>
          </ac:spMkLst>
        </pc:spChg>
        <pc:picChg chg="del">
          <ac:chgData name="Alicja Bielas" userId="71e38036eea392dd" providerId="LiveId" clId="{DAB4C2D9-C185-43E6-AF9E-EA7C29F96C94}" dt="2023-06-04T18:53:04.864" v="909" actId="478"/>
          <ac:picMkLst>
            <pc:docMk/>
            <pc:sldMk cId="4147419116" sldId="294"/>
            <ac:picMk id="8" creationId="{E80E432B-8210-A60E-DB21-CDEECC8595CF}"/>
          </ac:picMkLst>
        </pc:picChg>
        <pc:picChg chg="mod">
          <ac:chgData name="Alicja Bielas" userId="71e38036eea392dd" providerId="LiveId" clId="{DAB4C2D9-C185-43E6-AF9E-EA7C29F96C94}" dt="2023-06-04T18:59:05.270" v="1016"/>
          <ac:picMkLst>
            <pc:docMk/>
            <pc:sldMk cId="4147419116" sldId="294"/>
            <ac:picMk id="1028" creationId="{C7A75220-5A1D-8300-244A-C975AFE1F73A}"/>
          </ac:picMkLst>
        </pc:picChg>
        <pc:picChg chg="del">
          <ac:chgData name="Alicja Bielas" userId="71e38036eea392dd" providerId="LiveId" clId="{DAB4C2D9-C185-43E6-AF9E-EA7C29F96C94}" dt="2023-06-04T18:53:16.617" v="914" actId="478"/>
          <ac:picMkLst>
            <pc:docMk/>
            <pc:sldMk cId="4147419116" sldId="294"/>
            <ac:picMk id="5122" creationId="{26540E8A-F70A-C171-39D1-631C9CF81593}"/>
          </ac:picMkLst>
        </pc:picChg>
        <pc:picChg chg="add mod">
          <ac:chgData name="Alicja Bielas" userId="71e38036eea392dd" providerId="LiveId" clId="{DAB4C2D9-C185-43E6-AF9E-EA7C29F96C94}" dt="2023-06-04T18:53:14.777" v="913" actId="1076"/>
          <ac:picMkLst>
            <pc:docMk/>
            <pc:sldMk cId="4147419116" sldId="294"/>
            <ac:picMk id="8194" creationId="{2A1D41ED-552E-96E9-1476-904A40586F3E}"/>
          </ac:picMkLst>
        </pc:picChg>
      </pc:sldChg>
      <pc:sldChg chg="addSp delSp modSp add mod">
        <pc:chgData name="Alicja Bielas" userId="71e38036eea392dd" providerId="LiveId" clId="{DAB4C2D9-C185-43E6-AF9E-EA7C29F96C94}" dt="2023-06-04T19:39:17.486" v="1704" actId="27636"/>
        <pc:sldMkLst>
          <pc:docMk/>
          <pc:sldMk cId="3255457520" sldId="295"/>
        </pc:sldMkLst>
        <pc:spChg chg="mod">
          <ac:chgData name="Alicja Bielas" userId="71e38036eea392dd" providerId="LiveId" clId="{DAB4C2D9-C185-43E6-AF9E-EA7C29F96C94}" dt="2023-06-04T19:39:17.486" v="1704" actId="27636"/>
          <ac:spMkLst>
            <pc:docMk/>
            <pc:sldMk cId="3255457520" sldId="295"/>
            <ac:spMk id="3" creationId="{ADF10242-68D8-53FC-BF08-4C0F0C59D007}"/>
          </ac:spMkLst>
        </pc:spChg>
        <pc:spChg chg="mod">
          <ac:chgData name="Alicja Bielas" userId="71e38036eea392dd" providerId="LiveId" clId="{DAB4C2D9-C185-43E6-AF9E-EA7C29F96C94}" dt="2023-06-04T19:38:50.720" v="1694" actId="1076"/>
          <ac:spMkLst>
            <pc:docMk/>
            <pc:sldMk cId="3255457520" sldId="295"/>
            <ac:spMk id="4" creationId="{B19967B6-CF01-2047-63B1-8A8AF2F3B720}"/>
          </ac:spMkLst>
        </pc:spChg>
        <pc:spChg chg="mod">
          <ac:chgData name="Alicja Bielas" userId="71e38036eea392dd" providerId="LiveId" clId="{DAB4C2D9-C185-43E6-AF9E-EA7C29F96C94}" dt="2023-06-04T19:21:30.557" v="1562" actId="20577"/>
          <ac:spMkLst>
            <pc:docMk/>
            <pc:sldMk cId="3255457520" sldId="295"/>
            <ac:spMk id="5" creationId="{82D50988-77AF-5577-2DA2-710150E38F4C}"/>
          </ac:spMkLst>
        </pc:spChg>
        <pc:spChg chg="mod">
          <ac:chgData name="Alicja Bielas" userId="71e38036eea392dd" providerId="LiveId" clId="{DAB4C2D9-C185-43E6-AF9E-EA7C29F96C94}" dt="2023-06-04T19:20:28.348" v="1552" actId="20577"/>
          <ac:spMkLst>
            <pc:docMk/>
            <pc:sldMk cId="3255457520" sldId="295"/>
            <ac:spMk id="6" creationId="{4ADD1F19-0C23-3500-2EC8-E4DD50F90DC6}"/>
          </ac:spMkLst>
        </pc:spChg>
        <pc:spChg chg="del">
          <ac:chgData name="Alicja Bielas" userId="71e38036eea392dd" providerId="LiveId" clId="{DAB4C2D9-C185-43E6-AF9E-EA7C29F96C94}" dt="2023-06-04T19:20:46.393" v="1553" actId="478"/>
          <ac:spMkLst>
            <pc:docMk/>
            <pc:sldMk cId="3255457520" sldId="295"/>
            <ac:spMk id="7" creationId="{1CF8CBC3-B478-3936-A7C4-D7BD96E90944}"/>
          </ac:spMkLst>
        </pc:spChg>
        <pc:spChg chg="add del mod">
          <ac:chgData name="Alicja Bielas" userId="71e38036eea392dd" providerId="LiveId" clId="{DAB4C2D9-C185-43E6-AF9E-EA7C29F96C94}" dt="2023-06-04T19:20:49.663" v="1554" actId="478"/>
          <ac:spMkLst>
            <pc:docMk/>
            <pc:sldMk cId="3255457520" sldId="295"/>
            <ac:spMk id="10" creationId="{3FC0999B-FB24-F189-68B2-62EA68C72CD3}"/>
          </ac:spMkLst>
        </pc:spChg>
        <pc:picChg chg="add mod">
          <ac:chgData name="Alicja Bielas" userId="71e38036eea392dd" providerId="LiveId" clId="{DAB4C2D9-C185-43E6-AF9E-EA7C29F96C94}" dt="2023-06-04T19:20:18.239" v="1549" actId="732"/>
          <ac:picMkLst>
            <pc:docMk/>
            <pc:sldMk cId="3255457520" sldId="295"/>
            <ac:picMk id="8" creationId="{EE8455A1-47B1-5282-7B92-AC6AA1681FA6}"/>
          </ac:picMkLst>
        </pc:picChg>
        <pc:picChg chg="mod">
          <ac:chgData name="Alicja Bielas" userId="71e38036eea392dd" providerId="LiveId" clId="{DAB4C2D9-C185-43E6-AF9E-EA7C29F96C94}" dt="2023-06-04T19:23:52.267" v="1571" actId="1076"/>
          <ac:picMkLst>
            <pc:docMk/>
            <pc:sldMk cId="3255457520" sldId="295"/>
            <ac:picMk id="1028" creationId="{C7A75220-5A1D-8300-244A-C975AFE1F73A}"/>
          </ac:picMkLst>
        </pc:picChg>
        <pc:picChg chg="mod">
          <ac:chgData name="Alicja Bielas" userId="71e38036eea392dd" providerId="LiveId" clId="{DAB4C2D9-C185-43E6-AF9E-EA7C29F96C94}" dt="2023-06-04T19:20:22.125" v="1550" actId="1076"/>
          <ac:picMkLst>
            <pc:docMk/>
            <pc:sldMk cId="3255457520" sldId="295"/>
            <ac:picMk id="8194" creationId="{2A1D41ED-552E-96E9-1476-904A40586F3E}"/>
          </ac:picMkLst>
        </pc:picChg>
      </pc:sldChg>
      <pc:sldChg chg="modSp add mod">
        <pc:chgData name="Alicja Bielas" userId="71e38036eea392dd" providerId="LiveId" clId="{DAB4C2D9-C185-43E6-AF9E-EA7C29F96C94}" dt="2023-06-04T19:38:56.721" v="1696" actId="27636"/>
        <pc:sldMkLst>
          <pc:docMk/>
          <pc:sldMk cId="288915291" sldId="296"/>
        </pc:sldMkLst>
        <pc:spChg chg="mod">
          <ac:chgData name="Alicja Bielas" userId="71e38036eea392dd" providerId="LiveId" clId="{DAB4C2D9-C185-43E6-AF9E-EA7C29F96C94}" dt="2023-06-04T19:38:56.721" v="1696" actId="27636"/>
          <ac:spMkLst>
            <pc:docMk/>
            <pc:sldMk cId="288915291" sldId="296"/>
            <ac:spMk id="3" creationId="{ADF10242-68D8-53FC-BF08-4C0F0C59D007}"/>
          </ac:spMkLst>
        </pc:spChg>
        <pc:spChg chg="mod">
          <ac:chgData name="Alicja Bielas" userId="71e38036eea392dd" providerId="LiveId" clId="{DAB4C2D9-C185-43E6-AF9E-EA7C29F96C94}" dt="2023-06-04T19:38:29.454" v="1691" actId="122"/>
          <ac:spMkLst>
            <pc:docMk/>
            <pc:sldMk cId="288915291" sldId="296"/>
            <ac:spMk id="4" creationId="{B19967B6-CF01-2047-63B1-8A8AF2F3B720}"/>
          </ac:spMkLst>
        </pc:spChg>
        <pc:spChg chg="mod">
          <ac:chgData name="Alicja Bielas" userId="71e38036eea392dd" providerId="LiveId" clId="{DAB4C2D9-C185-43E6-AF9E-EA7C29F96C94}" dt="2023-06-04T19:15:52.096" v="1120" actId="20577"/>
          <ac:spMkLst>
            <pc:docMk/>
            <pc:sldMk cId="288915291" sldId="296"/>
            <ac:spMk id="5" creationId="{82D50988-77AF-5577-2DA2-710150E38F4C}"/>
          </ac:spMkLst>
        </pc:spChg>
        <pc:spChg chg="mod">
          <ac:chgData name="Alicja Bielas" userId="71e38036eea392dd" providerId="LiveId" clId="{DAB4C2D9-C185-43E6-AF9E-EA7C29F96C94}" dt="2023-06-04T19:16:21.116" v="1123" actId="1076"/>
          <ac:spMkLst>
            <pc:docMk/>
            <pc:sldMk cId="288915291" sldId="296"/>
            <ac:spMk id="6" creationId="{4ADD1F19-0C23-3500-2EC8-E4DD50F90DC6}"/>
          </ac:spMkLst>
        </pc:spChg>
        <pc:picChg chg="mod">
          <ac:chgData name="Alicja Bielas" userId="71e38036eea392dd" providerId="LiveId" clId="{DAB4C2D9-C185-43E6-AF9E-EA7C29F96C94}" dt="2023-06-04T19:24:37.884" v="1576" actId="1076"/>
          <ac:picMkLst>
            <pc:docMk/>
            <pc:sldMk cId="288915291" sldId="296"/>
            <ac:picMk id="1028" creationId="{C7A75220-5A1D-8300-244A-C975AFE1F73A}"/>
          </ac:picMkLst>
        </pc:picChg>
        <pc:picChg chg="mod">
          <ac:chgData name="Alicja Bielas" userId="71e38036eea392dd" providerId="LiveId" clId="{DAB4C2D9-C185-43E6-AF9E-EA7C29F96C94}" dt="2023-06-04T19:16:02.531" v="1121" actId="732"/>
          <ac:picMkLst>
            <pc:docMk/>
            <pc:sldMk cId="288915291" sldId="296"/>
            <ac:picMk id="8194" creationId="{2A1D41ED-552E-96E9-1476-904A40586F3E}"/>
          </ac:picMkLst>
        </pc:picChg>
      </pc:sldChg>
      <pc:sldChg chg="addSp delSp modSp add del mod ord">
        <pc:chgData name="Alicja Bielas" userId="71e38036eea392dd" providerId="LiveId" clId="{DAB4C2D9-C185-43E6-AF9E-EA7C29F96C94}" dt="2023-06-04T19:41:27.019" v="1721" actId="47"/>
        <pc:sldMkLst>
          <pc:docMk/>
          <pc:sldMk cId="2835314984" sldId="297"/>
        </pc:sldMkLst>
        <pc:spChg chg="del mod">
          <ac:chgData name="Alicja Bielas" userId="71e38036eea392dd" providerId="LiveId" clId="{DAB4C2D9-C185-43E6-AF9E-EA7C29F96C94}" dt="2023-06-04T19:39:32.061" v="1706" actId="21"/>
          <ac:spMkLst>
            <pc:docMk/>
            <pc:sldMk cId="2835314984" sldId="297"/>
            <ac:spMk id="3" creationId="{ADF10242-68D8-53FC-BF08-4C0F0C59D007}"/>
          </ac:spMkLst>
        </pc:spChg>
        <pc:spChg chg="mod">
          <ac:chgData name="Alicja Bielas" userId="71e38036eea392dd" providerId="LiveId" clId="{DAB4C2D9-C185-43E6-AF9E-EA7C29F96C94}" dt="2023-06-04T19:39:45.738" v="1710" actId="20577"/>
          <ac:spMkLst>
            <pc:docMk/>
            <pc:sldMk cId="2835314984" sldId="297"/>
            <ac:spMk id="6" creationId="{4ADD1F19-0C23-3500-2EC8-E4DD50F90DC6}"/>
          </ac:spMkLst>
        </pc:spChg>
        <pc:spChg chg="add mod">
          <ac:chgData name="Alicja Bielas" userId="71e38036eea392dd" providerId="LiveId" clId="{DAB4C2D9-C185-43E6-AF9E-EA7C29F96C94}" dt="2023-06-04T19:40:53.048" v="1720" actId="20577"/>
          <ac:spMkLst>
            <pc:docMk/>
            <pc:sldMk cId="2835314984" sldId="297"/>
            <ac:spMk id="9" creationId="{DB7A78DD-0778-57A8-636E-475050599ED4}"/>
          </ac:spMkLst>
        </pc:spChg>
      </pc:sldChg>
      <pc:sldChg chg="addSp delSp modSp add mod">
        <pc:chgData name="Alicja Bielas" userId="71e38036eea392dd" providerId="LiveId" clId="{DAB4C2D9-C185-43E6-AF9E-EA7C29F96C94}" dt="2023-06-05T13:20:11.070" v="2930" actId="478"/>
        <pc:sldMkLst>
          <pc:docMk/>
          <pc:sldMk cId="3426134507" sldId="298"/>
        </pc:sldMkLst>
        <pc:spChg chg="mod">
          <ac:chgData name="Alicja Bielas" userId="71e38036eea392dd" providerId="LiveId" clId="{DAB4C2D9-C185-43E6-AF9E-EA7C29F96C94}" dt="2023-06-04T19:35:49.719" v="1667" actId="6549"/>
          <ac:spMkLst>
            <pc:docMk/>
            <pc:sldMk cId="3426134507" sldId="298"/>
            <ac:spMk id="3" creationId="{ADF10242-68D8-53FC-BF08-4C0F0C59D007}"/>
          </ac:spMkLst>
        </pc:spChg>
        <pc:spChg chg="mod">
          <ac:chgData name="Alicja Bielas" userId="71e38036eea392dd" providerId="LiveId" clId="{DAB4C2D9-C185-43E6-AF9E-EA7C29F96C94}" dt="2023-06-04T19:57:29.774" v="1942" actId="403"/>
          <ac:spMkLst>
            <pc:docMk/>
            <pc:sldMk cId="3426134507" sldId="298"/>
            <ac:spMk id="4" creationId="{B19967B6-CF01-2047-63B1-8A8AF2F3B720}"/>
          </ac:spMkLst>
        </pc:spChg>
        <pc:spChg chg="mod">
          <ac:chgData name="Alicja Bielas" userId="71e38036eea392dd" providerId="LiveId" clId="{DAB4C2D9-C185-43E6-AF9E-EA7C29F96C94}" dt="2023-06-04T19:37:57.683" v="1686" actId="20577"/>
          <ac:spMkLst>
            <pc:docMk/>
            <pc:sldMk cId="3426134507" sldId="298"/>
            <ac:spMk id="5" creationId="{82D50988-77AF-5577-2DA2-710150E38F4C}"/>
          </ac:spMkLst>
        </pc:spChg>
        <pc:spChg chg="mod">
          <ac:chgData name="Alicja Bielas" userId="71e38036eea392dd" providerId="LiveId" clId="{DAB4C2D9-C185-43E6-AF9E-EA7C29F96C94}" dt="2023-06-04T19:34:10.770" v="1641" actId="20577"/>
          <ac:spMkLst>
            <pc:docMk/>
            <pc:sldMk cId="3426134507" sldId="298"/>
            <ac:spMk id="6" creationId="{4ADD1F19-0C23-3500-2EC8-E4DD50F90DC6}"/>
          </ac:spMkLst>
        </pc:spChg>
        <pc:picChg chg="add del mod">
          <ac:chgData name="Alicja Bielas" userId="71e38036eea392dd" providerId="LiveId" clId="{DAB4C2D9-C185-43E6-AF9E-EA7C29F96C94}" dt="2023-06-04T19:37:05.456" v="1679" actId="478"/>
          <ac:picMkLst>
            <pc:docMk/>
            <pc:sldMk cId="3426134507" sldId="298"/>
            <ac:picMk id="7" creationId="{837DE307-CA48-F4FD-AE45-1F6C5DBF1D2B}"/>
          </ac:picMkLst>
        </pc:picChg>
        <pc:picChg chg="add del">
          <ac:chgData name="Alicja Bielas" userId="71e38036eea392dd" providerId="LiveId" clId="{DAB4C2D9-C185-43E6-AF9E-EA7C29F96C94}" dt="2023-06-05T13:20:11.070" v="2930" actId="478"/>
          <ac:picMkLst>
            <pc:docMk/>
            <pc:sldMk cId="3426134507" sldId="298"/>
            <ac:picMk id="8" creationId="{936865D2-8411-6071-FF12-2D1D4671315E}"/>
          </ac:picMkLst>
        </pc:picChg>
        <pc:picChg chg="del">
          <ac:chgData name="Alicja Bielas" userId="71e38036eea392dd" providerId="LiveId" clId="{DAB4C2D9-C185-43E6-AF9E-EA7C29F96C94}" dt="2023-06-04T19:36:24.659" v="1670" actId="478"/>
          <ac:picMkLst>
            <pc:docMk/>
            <pc:sldMk cId="3426134507" sldId="298"/>
            <ac:picMk id="8" creationId="{EE8455A1-47B1-5282-7B92-AC6AA1681FA6}"/>
          </ac:picMkLst>
        </pc:picChg>
        <pc:picChg chg="add mod">
          <ac:chgData name="Alicja Bielas" userId="71e38036eea392dd" providerId="LiveId" clId="{DAB4C2D9-C185-43E6-AF9E-EA7C29F96C94}" dt="2023-06-04T19:37:52.179" v="1684" actId="1076"/>
          <ac:picMkLst>
            <pc:docMk/>
            <pc:sldMk cId="3426134507" sldId="298"/>
            <ac:picMk id="9" creationId="{90B20D7B-1045-5EE5-106D-65105770C536}"/>
          </ac:picMkLst>
        </pc:picChg>
        <pc:picChg chg="mod">
          <ac:chgData name="Alicja Bielas" userId="71e38036eea392dd" providerId="LiveId" clId="{DAB4C2D9-C185-43E6-AF9E-EA7C29F96C94}" dt="2023-06-04T19:35:26.488" v="1657" actId="1076"/>
          <ac:picMkLst>
            <pc:docMk/>
            <pc:sldMk cId="3426134507" sldId="298"/>
            <ac:picMk id="1028" creationId="{C7A75220-5A1D-8300-244A-C975AFE1F73A}"/>
          </ac:picMkLst>
        </pc:picChg>
        <pc:picChg chg="del">
          <ac:chgData name="Alicja Bielas" userId="71e38036eea392dd" providerId="LiveId" clId="{DAB4C2D9-C185-43E6-AF9E-EA7C29F96C94}" dt="2023-06-04T19:37:33.826" v="1682" actId="478"/>
          <ac:picMkLst>
            <pc:docMk/>
            <pc:sldMk cId="3426134507" sldId="298"/>
            <ac:picMk id="8194" creationId="{2A1D41ED-552E-96E9-1476-904A40586F3E}"/>
          </ac:picMkLst>
        </pc:picChg>
      </pc:sldChg>
      <pc:sldChg chg="add del">
        <pc:chgData name="Alicja Bielas" userId="71e38036eea392dd" providerId="LiveId" clId="{DAB4C2D9-C185-43E6-AF9E-EA7C29F96C94}" dt="2023-06-04T19:36:27.751" v="1672"/>
        <pc:sldMkLst>
          <pc:docMk/>
          <pc:sldMk cId="3626982272" sldId="299"/>
        </pc:sldMkLst>
      </pc:sldChg>
      <pc:sldChg chg="addSp delSp modSp add mod modAnim">
        <pc:chgData name="Alicja Bielas" userId="71e38036eea392dd" providerId="LiveId" clId="{DAB4C2D9-C185-43E6-AF9E-EA7C29F96C94}" dt="2023-06-05T13:22:12.832" v="2948"/>
        <pc:sldMkLst>
          <pc:docMk/>
          <pc:sldMk cId="4242595639" sldId="299"/>
        </pc:sldMkLst>
        <pc:spChg chg="del">
          <ac:chgData name="Alicja Bielas" userId="71e38036eea392dd" providerId="LiveId" clId="{DAB4C2D9-C185-43E6-AF9E-EA7C29F96C94}" dt="2023-06-04T19:39:37.728" v="1707" actId="478"/>
          <ac:spMkLst>
            <pc:docMk/>
            <pc:sldMk cId="4242595639" sldId="299"/>
            <ac:spMk id="3" creationId="{ADF10242-68D8-53FC-BF08-4C0F0C59D007}"/>
          </ac:spMkLst>
        </pc:spChg>
        <pc:spChg chg="add mod">
          <ac:chgData name="Alicja Bielas" userId="71e38036eea392dd" providerId="LiveId" clId="{DAB4C2D9-C185-43E6-AF9E-EA7C29F96C94}" dt="2023-06-05T09:28:43.461" v="2879" actId="20577"/>
          <ac:spMkLst>
            <pc:docMk/>
            <pc:sldMk cId="4242595639" sldId="299"/>
            <ac:spMk id="7" creationId="{DEC68359-D6A4-0418-29A6-DD4E4D0A5087}"/>
          </ac:spMkLst>
        </pc:spChg>
        <pc:picChg chg="add mod modCrop">
          <ac:chgData name="Alicja Bielas" userId="71e38036eea392dd" providerId="LiveId" clId="{DAB4C2D9-C185-43E6-AF9E-EA7C29F96C94}" dt="2023-06-05T09:29:16.698" v="2885" actId="14100"/>
          <ac:picMkLst>
            <pc:docMk/>
            <pc:sldMk cId="4242595639" sldId="299"/>
            <ac:picMk id="9" creationId="{3D59AA30-9C1F-73EF-9FB9-326DE7CA800B}"/>
          </ac:picMkLst>
        </pc:picChg>
        <pc:picChg chg="mod">
          <ac:chgData name="Alicja Bielas" userId="71e38036eea392dd" providerId="LiveId" clId="{DAB4C2D9-C185-43E6-AF9E-EA7C29F96C94}" dt="2023-06-05T09:28:41.042" v="2873" actId="1076"/>
          <ac:picMkLst>
            <pc:docMk/>
            <pc:sldMk cId="4242595639" sldId="299"/>
            <ac:picMk id="1028" creationId="{C7A75220-5A1D-8300-244A-C975AFE1F73A}"/>
          </ac:picMkLst>
        </pc:picChg>
      </pc:sldChg>
      <pc:sldChg chg="addSp delSp modSp add del mod">
        <pc:chgData name="Alicja Bielas" userId="71e38036eea392dd" providerId="LiveId" clId="{DAB4C2D9-C185-43E6-AF9E-EA7C29F96C94}" dt="2023-06-04T19:54:40.530" v="1912" actId="47"/>
        <pc:sldMkLst>
          <pc:docMk/>
          <pc:sldMk cId="1174181352" sldId="300"/>
        </pc:sldMkLst>
        <pc:spChg chg="del">
          <ac:chgData name="Alicja Bielas" userId="71e38036eea392dd" providerId="LiveId" clId="{DAB4C2D9-C185-43E6-AF9E-EA7C29F96C94}" dt="2023-06-04T19:41:39.031" v="1723" actId="478"/>
          <ac:spMkLst>
            <pc:docMk/>
            <pc:sldMk cId="1174181352" sldId="300"/>
            <ac:spMk id="3" creationId="{ADF10242-68D8-53FC-BF08-4C0F0C59D007}"/>
          </ac:spMkLst>
        </pc:spChg>
        <pc:spChg chg="mod">
          <ac:chgData name="Alicja Bielas" userId="71e38036eea392dd" providerId="LiveId" clId="{DAB4C2D9-C185-43E6-AF9E-EA7C29F96C94}" dt="2023-06-04T19:48:50.620" v="1737" actId="14100"/>
          <ac:spMkLst>
            <pc:docMk/>
            <pc:sldMk cId="1174181352" sldId="300"/>
            <ac:spMk id="4" creationId="{B19967B6-CF01-2047-63B1-8A8AF2F3B720}"/>
          </ac:spMkLst>
        </pc:spChg>
        <pc:spChg chg="del mod">
          <ac:chgData name="Alicja Bielas" userId="71e38036eea392dd" providerId="LiveId" clId="{DAB4C2D9-C185-43E6-AF9E-EA7C29F96C94}" dt="2023-06-04T19:49:18.097" v="1745" actId="478"/>
          <ac:spMkLst>
            <pc:docMk/>
            <pc:sldMk cId="1174181352" sldId="300"/>
            <ac:spMk id="5" creationId="{82D50988-77AF-5577-2DA2-710150E38F4C}"/>
          </ac:spMkLst>
        </pc:spChg>
        <pc:spChg chg="add del mod">
          <ac:chgData name="Alicja Bielas" userId="71e38036eea392dd" providerId="LiveId" clId="{DAB4C2D9-C185-43E6-AF9E-EA7C29F96C94}" dt="2023-06-04T19:54:26.547" v="1908" actId="21"/>
          <ac:spMkLst>
            <pc:docMk/>
            <pc:sldMk cId="1174181352" sldId="300"/>
            <ac:spMk id="10" creationId="{0A53CBFC-F351-16F7-A5C9-A7B7761A8678}"/>
          </ac:spMkLst>
        </pc:spChg>
        <pc:picChg chg="add del mod modCrop">
          <ac:chgData name="Alicja Bielas" userId="71e38036eea392dd" providerId="LiveId" clId="{DAB4C2D9-C185-43E6-AF9E-EA7C29F96C94}" dt="2023-06-04T19:54:05.650" v="1900" actId="21"/>
          <ac:picMkLst>
            <pc:docMk/>
            <pc:sldMk cId="1174181352" sldId="300"/>
            <ac:picMk id="8" creationId="{9CC46D66-AEC4-8CCC-92C8-DCEF49DCEF47}"/>
          </ac:picMkLst>
        </pc:picChg>
        <pc:picChg chg="del">
          <ac:chgData name="Alicja Bielas" userId="71e38036eea392dd" providerId="LiveId" clId="{DAB4C2D9-C185-43E6-AF9E-EA7C29F96C94}" dt="2023-06-04T19:49:16.070" v="1743" actId="478"/>
          <ac:picMkLst>
            <pc:docMk/>
            <pc:sldMk cId="1174181352" sldId="300"/>
            <ac:picMk id="9" creationId="{90B20D7B-1045-5EE5-106D-65105770C536}"/>
          </ac:picMkLst>
        </pc:picChg>
        <pc:picChg chg="mod">
          <ac:chgData name="Alicja Bielas" userId="71e38036eea392dd" providerId="LiveId" clId="{DAB4C2D9-C185-43E6-AF9E-EA7C29F96C94}" dt="2023-06-04T19:50:17.630" v="1804" actId="1076"/>
          <ac:picMkLst>
            <pc:docMk/>
            <pc:sldMk cId="1174181352" sldId="300"/>
            <ac:picMk id="1028" creationId="{C7A75220-5A1D-8300-244A-C975AFE1F73A}"/>
          </ac:picMkLst>
        </pc:picChg>
      </pc:sldChg>
      <pc:sldChg chg="addSp delSp modSp add mod">
        <pc:chgData name="Alicja Bielas" userId="71e38036eea392dd" providerId="LiveId" clId="{DAB4C2D9-C185-43E6-AF9E-EA7C29F96C94}" dt="2023-06-05T13:13:49.893" v="2897" actId="1076"/>
        <pc:sldMkLst>
          <pc:docMk/>
          <pc:sldMk cId="2811568324" sldId="301"/>
        </pc:sldMkLst>
        <pc:spChg chg="mod">
          <ac:chgData name="Alicja Bielas" userId="71e38036eea392dd" providerId="LiveId" clId="{DAB4C2D9-C185-43E6-AF9E-EA7C29F96C94}" dt="2023-06-04T19:52:38.373" v="1863" actId="20577"/>
          <ac:spMkLst>
            <pc:docMk/>
            <pc:sldMk cId="2811568324" sldId="301"/>
            <ac:spMk id="2" creationId="{980CD704-46D3-029A-60C6-C497058B1CA1}"/>
          </ac:spMkLst>
        </pc:spChg>
        <pc:spChg chg="mod">
          <ac:chgData name="Alicja Bielas" userId="71e38036eea392dd" providerId="LiveId" clId="{DAB4C2D9-C185-43E6-AF9E-EA7C29F96C94}" dt="2023-06-04T19:54:10.995" v="1901" actId="6549"/>
          <ac:spMkLst>
            <pc:docMk/>
            <pc:sldMk cId="2811568324" sldId="301"/>
            <ac:spMk id="3" creationId="{ADF10242-68D8-53FC-BF08-4C0F0C59D007}"/>
          </ac:spMkLst>
        </pc:spChg>
        <pc:spChg chg="mod">
          <ac:chgData name="Alicja Bielas" userId="71e38036eea392dd" providerId="LiveId" clId="{DAB4C2D9-C185-43E6-AF9E-EA7C29F96C94}" dt="2023-06-04T20:00:05.797" v="1976" actId="1076"/>
          <ac:spMkLst>
            <pc:docMk/>
            <pc:sldMk cId="2811568324" sldId="301"/>
            <ac:spMk id="4" creationId="{B19967B6-CF01-2047-63B1-8A8AF2F3B720}"/>
          </ac:spMkLst>
        </pc:spChg>
        <pc:spChg chg="del">
          <ac:chgData name="Alicja Bielas" userId="71e38036eea392dd" providerId="LiveId" clId="{DAB4C2D9-C185-43E6-AF9E-EA7C29F96C94}" dt="2023-06-04T19:54:18.645" v="1905" actId="478"/>
          <ac:spMkLst>
            <pc:docMk/>
            <pc:sldMk cId="2811568324" sldId="301"/>
            <ac:spMk id="5" creationId="{82D50988-77AF-5577-2DA2-710150E38F4C}"/>
          </ac:spMkLst>
        </pc:spChg>
        <pc:spChg chg="mod">
          <ac:chgData name="Alicja Bielas" userId="71e38036eea392dd" providerId="LiveId" clId="{DAB4C2D9-C185-43E6-AF9E-EA7C29F96C94}" dt="2023-06-04T19:52:01.979" v="1828" actId="20577"/>
          <ac:spMkLst>
            <pc:docMk/>
            <pc:sldMk cId="2811568324" sldId="301"/>
            <ac:spMk id="6" creationId="{4ADD1F19-0C23-3500-2EC8-E4DD50F90DC6}"/>
          </ac:spMkLst>
        </pc:spChg>
        <pc:spChg chg="add mod">
          <ac:chgData name="Alicja Bielas" userId="71e38036eea392dd" providerId="LiveId" clId="{DAB4C2D9-C185-43E6-AF9E-EA7C29F96C94}" dt="2023-06-05T13:13:49.893" v="2897" actId="1076"/>
          <ac:spMkLst>
            <pc:docMk/>
            <pc:sldMk cId="2811568324" sldId="301"/>
            <ac:spMk id="8" creationId="{99E54A77-6332-4F0F-5C8A-B4A068FA4340}"/>
          </ac:spMkLst>
        </pc:spChg>
        <pc:spChg chg="add del mod">
          <ac:chgData name="Alicja Bielas" userId="71e38036eea392dd" providerId="LiveId" clId="{DAB4C2D9-C185-43E6-AF9E-EA7C29F96C94}" dt="2023-06-05T13:13:09.595" v="2886" actId="478"/>
          <ac:spMkLst>
            <pc:docMk/>
            <pc:sldMk cId="2811568324" sldId="301"/>
            <ac:spMk id="10" creationId="{632F35AA-AA54-076D-78AD-A8E1CCCDE76D}"/>
          </ac:spMkLst>
        </pc:spChg>
        <pc:picChg chg="add mod modCrop">
          <ac:chgData name="Alicja Bielas" userId="71e38036eea392dd" providerId="LiveId" clId="{DAB4C2D9-C185-43E6-AF9E-EA7C29F96C94}" dt="2023-06-05T13:13:45.958" v="2896" actId="1076"/>
          <ac:picMkLst>
            <pc:docMk/>
            <pc:sldMk cId="2811568324" sldId="301"/>
            <ac:picMk id="7" creationId="{D6ABAD06-EC37-AE93-2E91-25A4E09C236B}"/>
          </ac:picMkLst>
        </pc:picChg>
        <pc:picChg chg="del">
          <ac:chgData name="Alicja Bielas" userId="71e38036eea392dd" providerId="LiveId" clId="{DAB4C2D9-C185-43E6-AF9E-EA7C29F96C94}" dt="2023-06-04T19:54:16.825" v="1904" actId="478"/>
          <ac:picMkLst>
            <pc:docMk/>
            <pc:sldMk cId="2811568324" sldId="301"/>
            <ac:picMk id="9" creationId="{90B20D7B-1045-5EE5-106D-65105770C536}"/>
          </ac:picMkLst>
        </pc:picChg>
        <pc:picChg chg="add del mod">
          <ac:chgData name="Alicja Bielas" userId="71e38036eea392dd" providerId="LiveId" clId="{DAB4C2D9-C185-43E6-AF9E-EA7C29F96C94}" dt="2023-06-04T19:59:54.403" v="1972" actId="1076"/>
          <ac:picMkLst>
            <pc:docMk/>
            <pc:sldMk cId="2811568324" sldId="301"/>
            <ac:picMk id="1028" creationId="{C7A75220-5A1D-8300-244A-C975AFE1F73A}"/>
          </ac:picMkLst>
        </pc:picChg>
      </pc:sldChg>
      <pc:sldChg chg="addSp delSp modSp add mod ord">
        <pc:chgData name="Alicja Bielas" userId="71e38036eea392dd" providerId="LiveId" clId="{DAB4C2D9-C185-43E6-AF9E-EA7C29F96C94}" dt="2023-06-04T20:18:09.295" v="2384" actId="1076"/>
        <pc:sldMkLst>
          <pc:docMk/>
          <pc:sldMk cId="425123275" sldId="302"/>
        </pc:sldMkLst>
        <pc:spChg chg="mod">
          <ac:chgData name="Alicja Bielas" userId="71e38036eea392dd" providerId="LiveId" clId="{DAB4C2D9-C185-43E6-AF9E-EA7C29F96C94}" dt="2023-06-04T19:59:15.033" v="1971" actId="20577"/>
          <ac:spMkLst>
            <pc:docMk/>
            <pc:sldMk cId="425123275" sldId="302"/>
            <ac:spMk id="3" creationId="{ADF10242-68D8-53FC-BF08-4C0F0C59D007}"/>
          </ac:spMkLst>
        </pc:spChg>
        <pc:spChg chg="mod">
          <ac:chgData name="Alicja Bielas" userId="71e38036eea392dd" providerId="LiveId" clId="{DAB4C2D9-C185-43E6-AF9E-EA7C29F96C94}" dt="2023-06-04T20:18:09.295" v="2384" actId="1076"/>
          <ac:spMkLst>
            <pc:docMk/>
            <pc:sldMk cId="425123275" sldId="302"/>
            <ac:spMk id="4" creationId="{B19967B6-CF01-2047-63B1-8A8AF2F3B720}"/>
          </ac:spMkLst>
        </pc:spChg>
        <pc:spChg chg="mod">
          <ac:chgData name="Alicja Bielas" userId="71e38036eea392dd" providerId="LiveId" clId="{DAB4C2D9-C185-43E6-AF9E-EA7C29F96C94}" dt="2023-06-04T20:01:01.483" v="1981" actId="20577"/>
          <ac:spMkLst>
            <pc:docMk/>
            <pc:sldMk cId="425123275" sldId="302"/>
            <ac:spMk id="5" creationId="{82D50988-77AF-5577-2DA2-710150E38F4C}"/>
          </ac:spMkLst>
        </pc:spChg>
        <pc:spChg chg="mod">
          <ac:chgData name="Alicja Bielas" userId="71e38036eea392dd" providerId="LiveId" clId="{DAB4C2D9-C185-43E6-AF9E-EA7C29F96C94}" dt="2023-06-04T20:00:52.246" v="1979" actId="20577"/>
          <ac:spMkLst>
            <pc:docMk/>
            <pc:sldMk cId="425123275" sldId="302"/>
            <ac:spMk id="6" creationId="{4ADD1F19-0C23-3500-2EC8-E4DD50F90DC6}"/>
          </ac:spMkLst>
        </pc:spChg>
        <pc:picChg chg="add mod">
          <ac:chgData name="Alicja Bielas" userId="71e38036eea392dd" providerId="LiveId" clId="{DAB4C2D9-C185-43E6-AF9E-EA7C29F96C94}" dt="2023-06-04T20:01:37.176" v="1987" actId="1076"/>
          <ac:picMkLst>
            <pc:docMk/>
            <pc:sldMk cId="425123275" sldId="302"/>
            <ac:picMk id="7" creationId="{33BB8F66-A1C7-FFFB-54AE-107297AA0459}"/>
          </ac:picMkLst>
        </pc:picChg>
        <pc:picChg chg="add mod">
          <ac:chgData name="Alicja Bielas" userId="71e38036eea392dd" providerId="LiveId" clId="{DAB4C2D9-C185-43E6-AF9E-EA7C29F96C94}" dt="2023-06-04T20:01:32.220" v="1986" actId="732"/>
          <ac:picMkLst>
            <pc:docMk/>
            <pc:sldMk cId="425123275" sldId="302"/>
            <ac:picMk id="8" creationId="{70C930D1-ADB3-7077-C164-2CC74E952AC7}"/>
          </ac:picMkLst>
        </pc:picChg>
        <pc:picChg chg="del">
          <ac:chgData name="Alicja Bielas" userId="71e38036eea392dd" providerId="LiveId" clId="{DAB4C2D9-C185-43E6-AF9E-EA7C29F96C94}" dt="2023-06-04T20:01:03.976" v="1982" actId="478"/>
          <ac:picMkLst>
            <pc:docMk/>
            <pc:sldMk cId="425123275" sldId="302"/>
            <ac:picMk id="9" creationId="{90B20D7B-1045-5EE5-106D-65105770C536}"/>
          </ac:picMkLst>
        </pc:picChg>
        <pc:picChg chg="mod">
          <ac:chgData name="Alicja Bielas" userId="71e38036eea392dd" providerId="LiveId" clId="{DAB4C2D9-C185-43E6-AF9E-EA7C29F96C94}" dt="2023-06-04T20:01:51.668" v="1990" actId="1076"/>
          <ac:picMkLst>
            <pc:docMk/>
            <pc:sldMk cId="425123275" sldId="302"/>
            <ac:picMk id="1028" creationId="{C7A75220-5A1D-8300-244A-C975AFE1F73A}"/>
          </ac:picMkLst>
        </pc:picChg>
      </pc:sldChg>
      <pc:sldChg chg="addSp delSp modSp add mod modAnim">
        <pc:chgData name="Alicja Bielas" userId="71e38036eea392dd" providerId="LiveId" clId="{DAB4C2D9-C185-43E6-AF9E-EA7C29F96C94}" dt="2023-06-05T14:30:35.226" v="2966" actId="14100"/>
        <pc:sldMkLst>
          <pc:docMk/>
          <pc:sldMk cId="4285927302" sldId="303"/>
        </pc:sldMkLst>
        <pc:spChg chg="del mod">
          <ac:chgData name="Alicja Bielas" userId="71e38036eea392dd" providerId="LiveId" clId="{DAB4C2D9-C185-43E6-AF9E-EA7C29F96C94}" dt="2023-06-04T20:02:35.501" v="1999" actId="478"/>
          <ac:spMkLst>
            <pc:docMk/>
            <pc:sldMk cId="4285927302" sldId="303"/>
            <ac:spMk id="3" creationId="{ADF10242-68D8-53FC-BF08-4C0F0C59D007}"/>
          </ac:spMkLst>
        </pc:spChg>
        <pc:spChg chg="del">
          <ac:chgData name="Alicja Bielas" userId="71e38036eea392dd" providerId="LiveId" clId="{DAB4C2D9-C185-43E6-AF9E-EA7C29F96C94}" dt="2023-06-04T20:02:58.567" v="2004" actId="478"/>
          <ac:spMkLst>
            <pc:docMk/>
            <pc:sldMk cId="4285927302" sldId="303"/>
            <ac:spMk id="4" creationId="{B19967B6-CF01-2047-63B1-8A8AF2F3B720}"/>
          </ac:spMkLst>
        </pc:spChg>
        <pc:spChg chg="del">
          <ac:chgData name="Alicja Bielas" userId="71e38036eea392dd" providerId="LiveId" clId="{DAB4C2D9-C185-43E6-AF9E-EA7C29F96C94}" dt="2023-06-04T20:02:32.442" v="1996" actId="478"/>
          <ac:spMkLst>
            <pc:docMk/>
            <pc:sldMk cId="4285927302" sldId="303"/>
            <ac:spMk id="5" creationId="{82D50988-77AF-5577-2DA2-710150E38F4C}"/>
          </ac:spMkLst>
        </pc:spChg>
        <pc:spChg chg="del mod">
          <ac:chgData name="Alicja Bielas" userId="71e38036eea392dd" providerId="LiveId" clId="{DAB4C2D9-C185-43E6-AF9E-EA7C29F96C94}" dt="2023-06-04T20:03:04.065" v="2006" actId="478"/>
          <ac:spMkLst>
            <pc:docMk/>
            <pc:sldMk cId="4285927302" sldId="303"/>
            <ac:spMk id="6" creationId="{4ADD1F19-0C23-3500-2EC8-E4DD50F90DC6}"/>
          </ac:spMkLst>
        </pc:spChg>
        <pc:picChg chg="add mod">
          <ac:chgData name="Alicja Bielas" userId="71e38036eea392dd" providerId="LiveId" clId="{DAB4C2D9-C185-43E6-AF9E-EA7C29F96C94}" dt="2023-06-05T14:30:35.226" v="2966" actId="14100"/>
          <ac:picMkLst>
            <pc:docMk/>
            <pc:sldMk cId="4285927302" sldId="303"/>
            <ac:picMk id="3" creationId="{A198BE9C-AFD6-64E8-066C-5084CC54FE64}"/>
          </ac:picMkLst>
        </pc:picChg>
        <pc:picChg chg="del">
          <ac:chgData name="Alicja Bielas" userId="71e38036eea392dd" providerId="LiveId" clId="{DAB4C2D9-C185-43E6-AF9E-EA7C29F96C94}" dt="2023-06-04T20:02:33.368" v="1997" actId="478"/>
          <ac:picMkLst>
            <pc:docMk/>
            <pc:sldMk cId="4285927302" sldId="303"/>
            <ac:picMk id="7" creationId="{33BB8F66-A1C7-FFFB-54AE-107297AA0459}"/>
          </ac:picMkLst>
        </pc:picChg>
        <pc:picChg chg="del">
          <ac:chgData name="Alicja Bielas" userId="71e38036eea392dd" providerId="LiveId" clId="{DAB4C2D9-C185-43E6-AF9E-EA7C29F96C94}" dt="2023-06-04T20:02:33.911" v="1998" actId="478"/>
          <ac:picMkLst>
            <pc:docMk/>
            <pc:sldMk cId="4285927302" sldId="303"/>
            <ac:picMk id="8" creationId="{70C930D1-ADB3-7077-C164-2CC74E952AC7}"/>
          </ac:picMkLst>
        </pc:picChg>
        <pc:picChg chg="add del mod">
          <ac:chgData name="Alicja Bielas" userId="71e38036eea392dd" providerId="LiveId" clId="{DAB4C2D9-C185-43E6-AF9E-EA7C29F96C94}" dt="2023-06-04T20:02:28.873" v="1995" actId="478"/>
          <ac:picMkLst>
            <pc:docMk/>
            <pc:sldMk cId="4285927302" sldId="303"/>
            <ac:picMk id="1028" creationId="{C7A75220-5A1D-8300-244A-C975AFE1F73A}"/>
          </ac:picMkLst>
        </pc:picChg>
        <pc:picChg chg="add mod">
          <ac:chgData name="Alicja Bielas" userId="71e38036eea392dd" providerId="LiveId" clId="{DAB4C2D9-C185-43E6-AF9E-EA7C29F96C94}" dt="2023-06-04T20:03:06.292" v="2007" actId="1076"/>
          <ac:picMkLst>
            <pc:docMk/>
            <pc:sldMk cId="4285927302" sldId="303"/>
            <ac:picMk id="12290" creationId="{E76D5262-58D8-59B8-8096-4DE831DA5D58}"/>
          </ac:picMkLst>
        </pc:picChg>
        <pc:picChg chg="add mod">
          <ac:chgData name="Alicja Bielas" userId="71e38036eea392dd" providerId="LiveId" clId="{DAB4C2D9-C185-43E6-AF9E-EA7C29F96C94}" dt="2023-06-04T20:04:09.489" v="2015" actId="14100"/>
          <ac:picMkLst>
            <pc:docMk/>
            <pc:sldMk cId="4285927302" sldId="303"/>
            <ac:picMk id="12292" creationId="{32BFE613-8BE8-04C0-4E65-CB6EB53DE45F}"/>
          </ac:picMkLst>
        </pc:picChg>
      </pc:sldChg>
      <pc:sldChg chg="addSp delSp modSp add mod ord">
        <pc:chgData name="Alicja Bielas" userId="71e38036eea392dd" providerId="LiveId" clId="{DAB4C2D9-C185-43E6-AF9E-EA7C29F96C94}" dt="2023-06-05T14:29:04.889" v="2958" actId="21"/>
        <pc:sldMkLst>
          <pc:docMk/>
          <pc:sldMk cId="1062627059" sldId="304"/>
        </pc:sldMkLst>
        <pc:spChg chg="del mod">
          <ac:chgData name="Alicja Bielas" userId="71e38036eea392dd" providerId="LiveId" clId="{DAB4C2D9-C185-43E6-AF9E-EA7C29F96C94}" dt="2023-06-05T13:14:03.981" v="2898" actId="478"/>
          <ac:spMkLst>
            <pc:docMk/>
            <pc:sldMk cId="1062627059" sldId="304"/>
            <ac:spMk id="3" creationId="{ADF10242-68D8-53FC-BF08-4C0F0C59D007}"/>
          </ac:spMkLst>
        </pc:spChg>
        <pc:spChg chg="mod">
          <ac:chgData name="Alicja Bielas" userId="71e38036eea392dd" providerId="LiveId" clId="{DAB4C2D9-C185-43E6-AF9E-EA7C29F96C94}" dt="2023-06-05T13:16:31.737" v="2927" actId="1076"/>
          <ac:spMkLst>
            <pc:docMk/>
            <pc:sldMk cId="1062627059" sldId="304"/>
            <ac:spMk id="4" creationId="{B19967B6-CF01-2047-63B1-8A8AF2F3B720}"/>
          </ac:spMkLst>
        </pc:spChg>
        <pc:spChg chg="mod">
          <ac:chgData name="Alicja Bielas" userId="71e38036eea392dd" providerId="LiveId" clId="{DAB4C2D9-C185-43E6-AF9E-EA7C29F96C94}" dt="2023-06-04T20:19:25.511" v="2393" actId="20577"/>
          <ac:spMkLst>
            <pc:docMk/>
            <pc:sldMk cId="1062627059" sldId="304"/>
            <ac:spMk id="5" creationId="{82D50988-77AF-5577-2DA2-710150E38F4C}"/>
          </ac:spMkLst>
        </pc:spChg>
        <pc:spChg chg="mod">
          <ac:chgData name="Alicja Bielas" userId="71e38036eea392dd" providerId="LiveId" clId="{DAB4C2D9-C185-43E6-AF9E-EA7C29F96C94}" dt="2023-06-04T20:14:11.795" v="2018" actId="20577"/>
          <ac:spMkLst>
            <pc:docMk/>
            <pc:sldMk cId="1062627059" sldId="304"/>
            <ac:spMk id="6" creationId="{4ADD1F19-0C23-3500-2EC8-E4DD50F90DC6}"/>
          </ac:spMkLst>
        </pc:spChg>
        <pc:picChg chg="del">
          <ac:chgData name="Alicja Bielas" userId="71e38036eea392dd" providerId="LiveId" clId="{DAB4C2D9-C185-43E6-AF9E-EA7C29F96C94}" dt="2023-06-04T20:15:18.025" v="2031" actId="478"/>
          <ac:picMkLst>
            <pc:docMk/>
            <pc:sldMk cId="1062627059" sldId="304"/>
            <ac:picMk id="7" creationId="{33BB8F66-A1C7-FFFB-54AE-107297AA0459}"/>
          </ac:picMkLst>
        </pc:picChg>
        <pc:picChg chg="add del">
          <ac:chgData name="Alicja Bielas" userId="71e38036eea392dd" providerId="LiveId" clId="{DAB4C2D9-C185-43E6-AF9E-EA7C29F96C94}" dt="2023-06-05T14:29:04.889" v="2958" actId="21"/>
          <ac:picMkLst>
            <pc:docMk/>
            <pc:sldMk cId="1062627059" sldId="304"/>
            <ac:picMk id="7" creationId="{4D3E5722-FB6D-C7E3-C980-B79ABE3FC837}"/>
          </ac:picMkLst>
        </pc:picChg>
        <pc:picChg chg="del">
          <ac:chgData name="Alicja Bielas" userId="71e38036eea392dd" providerId="LiveId" clId="{DAB4C2D9-C185-43E6-AF9E-EA7C29F96C94}" dt="2023-06-04T20:15:18.545" v="2032" actId="478"/>
          <ac:picMkLst>
            <pc:docMk/>
            <pc:sldMk cId="1062627059" sldId="304"/>
            <ac:picMk id="8" creationId="{70C930D1-ADB3-7077-C164-2CC74E952AC7}"/>
          </ac:picMkLst>
        </pc:picChg>
        <pc:picChg chg="add del mod modCrop">
          <ac:chgData name="Alicja Bielas" userId="71e38036eea392dd" providerId="LiveId" clId="{DAB4C2D9-C185-43E6-AF9E-EA7C29F96C94}" dt="2023-06-05T13:14:28.976" v="2904" actId="478"/>
          <ac:picMkLst>
            <pc:docMk/>
            <pc:sldMk cId="1062627059" sldId="304"/>
            <ac:picMk id="8" creationId="{C0D74695-F666-4A6F-0EF7-295473A1D7DB}"/>
          </ac:picMkLst>
        </pc:picChg>
        <pc:picChg chg="add mod">
          <ac:chgData name="Alicja Bielas" userId="71e38036eea392dd" providerId="LiveId" clId="{DAB4C2D9-C185-43E6-AF9E-EA7C29F96C94}" dt="2023-06-04T20:15:19.551" v="2033"/>
          <ac:picMkLst>
            <pc:docMk/>
            <pc:sldMk cId="1062627059" sldId="304"/>
            <ac:picMk id="9" creationId="{A2311875-8802-941F-0A15-7511F00005ED}"/>
          </ac:picMkLst>
        </pc:picChg>
        <pc:picChg chg="mod">
          <ac:chgData name="Alicja Bielas" userId="71e38036eea392dd" providerId="LiveId" clId="{DAB4C2D9-C185-43E6-AF9E-EA7C29F96C94}" dt="2023-06-05T13:16:27.206" v="2926" actId="1076"/>
          <ac:picMkLst>
            <pc:docMk/>
            <pc:sldMk cId="1062627059" sldId="304"/>
            <ac:picMk id="1028" creationId="{C7A75220-5A1D-8300-244A-C975AFE1F73A}"/>
          </ac:picMkLst>
        </pc:picChg>
      </pc:sldChg>
      <pc:sldChg chg="addSp delSp modSp add mod">
        <pc:chgData name="Alicja Bielas" userId="71e38036eea392dd" providerId="LiveId" clId="{DAB4C2D9-C185-43E6-AF9E-EA7C29F96C94}" dt="2023-06-04T20:30:59.840" v="2641" actId="20577"/>
        <pc:sldMkLst>
          <pc:docMk/>
          <pc:sldMk cId="2855631777" sldId="305"/>
        </pc:sldMkLst>
        <pc:spChg chg="mod">
          <ac:chgData name="Alicja Bielas" userId="71e38036eea392dd" providerId="LiveId" clId="{DAB4C2D9-C185-43E6-AF9E-EA7C29F96C94}" dt="2023-06-04T20:20:22.719" v="2395" actId="6549"/>
          <ac:spMkLst>
            <pc:docMk/>
            <pc:sldMk cId="2855631777" sldId="305"/>
            <ac:spMk id="3" creationId="{ADF10242-68D8-53FC-BF08-4C0F0C59D007}"/>
          </ac:spMkLst>
        </pc:spChg>
        <pc:spChg chg="mod">
          <ac:chgData name="Alicja Bielas" userId="71e38036eea392dd" providerId="LiveId" clId="{DAB4C2D9-C185-43E6-AF9E-EA7C29F96C94}" dt="2023-06-04T20:19:04.452" v="2392" actId="1076"/>
          <ac:spMkLst>
            <pc:docMk/>
            <pc:sldMk cId="2855631777" sldId="305"/>
            <ac:spMk id="4" creationId="{B19967B6-CF01-2047-63B1-8A8AF2F3B720}"/>
          </ac:spMkLst>
        </pc:spChg>
        <pc:spChg chg="mod">
          <ac:chgData name="Alicja Bielas" userId="71e38036eea392dd" providerId="LiveId" clId="{DAB4C2D9-C185-43E6-AF9E-EA7C29F96C94}" dt="2023-06-04T20:20:57.627" v="2405" actId="20577"/>
          <ac:spMkLst>
            <pc:docMk/>
            <pc:sldMk cId="2855631777" sldId="305"/>
            <ac:spMk id="5" creationId="{82D50988-77AF-5577-2DA2-710150E38F4C}"/>
          </ac:spMkLst>
        </pc:spChg>
        <pc:spChg chg="mod">
          <ac:chgData name="Alicja Bielas" userId="71e38036eea392dd" providerId="LiveId" clId="{DAB4C2D9-C185-43E6-AF9E-EA7C29F96C94}" dt="2023-06-04T20:30:59.840" v="2641" actId="20577"/>
          <ac:spMkLst>
            <pc:docMk/>
            <pc:sldMk cId="2855631777" sldId="305"/>
            <ac:spMk id="6" creationId="{4ADD1F19-0C23-3500-2EC8-E4DD50F90DC6}"/>
          </ac:spMkLst>
        </pc:spChg>
        <pc:spChg chg="add mod">
          <ac:chgData name="Alicja Bielas" userId="71e38036eea392dd" providerId="LiveId" clId="{DAB4C2D9-C185-43E6-AF9E-EA7C29F96C94}" dt="2023-06-04T20:22:21.329" v="2511" actId="948"/>
          <ac:spMkLst>
            <pc:docMk/>
            <pc:sldMk cId="2855631777" sldId="305"/>
            <ac:spMk id="10" creationId="{F8C6E66F-E9C1-3DD5-21CD-E3170B891EE4}"/>
          </ac:spMkLst>
        </pc:spChg>
        <pc:graphicFrameChg chg="add del mod modGraphic">
          <ac:chgData name="Alicja Bielas" userId="71e38036eea392dd" providerId="LiveId" clId="{DAB4C2D9-C185-43E6-AF9E-EA7C29F96C94}" dt="2023-06-04T20:20:33.045" v="2399"/>
          <ac:graphicFrameMkLst>
            <pc:docMk/>
            <pc:sldMk cId="2855631777" sldId="305"/>
            <ac:graphicFrameMk id="7" creationId="{1915C5FB-DF30-3AD3-43DF-A1CDB4902F3F}"/>
          </ac:graphicFrameMkLst>
        </pc:graphicFrameChg>
      </pc:sldChg>
      <pc:sldChg chg="addSp delSp modSp add mod modAnim">
        <pc:chgData name="Alicja Bielas" userId="71e38036eea392dd" providerId="LiveId" clId="{DAB4C2D9-C185-43E6-AF9E-EA7C29F96C94}" dt="2023-06-04T20:31:12.038" v="2645" actId="1076"/>
        <pc:sldMkLst>
          <pc:docMk/>
          <pc:sldMk cId="3343103602" sldId="306"/>
        </pc:sldMkLst>
        <pc:spChg chg="mod">
          <ac:chgData name="Alicja Bielas" userId="71e38036eea392dd" providerId="LiveId" clId="{DAB4C2D9-C185-43E6-AF9E-EA7C29F96C94}" dt="2023-06-04T20:25:40.110" v="2568" actId="1076"/>
          <ac:spMkLst>
            <pc:docMk/>
            <pc:sldMk cId="3343103602" sldId="306"/>
            <ac:spMk id="4" creationId="{B19967B6-CF01-2047-63B1-8A8AF2F3B720}"/>
          </ac:spMkLst>
        </pc:spChg>
        <pc:spChg chg="del">
          <ac:chgData name="Alicja Bielas" userId="71e38036eea392dd" providerId="LiveId" clId="{DAB4C2D9-C185-43E6-AF9E-EA7C29F96C94}" dt="2023-06-04T20:23:11.779" v="2562" actId="478"/>
          <ac:spMkLst>
            <pc:docMk/>
            <pc:sldMk cId="3343103602" sldId="306"/>
            <ac:spMk id="5" creationId="{82D50988-77AF-5577-2DA2-710150E38F4C}"/>
          </ac:spMkLst>
        </pc:spChg>
        <pc:spChg chg="mod">
          <ac:chgData name="Alicja Bielas" userId="71e38036eea392dd" providerId="LiveId" clId="{DAB4C2D9-C185-43E6-AF9E-EA7C29F96C94}" dt="2023-06-04T20:31:09.686" v="2644" actId="20577"/>
          <ac:spMkLst>
            <pc:docMk/>
            <pc:sldMk cId="3343103602" sldId="306"/>
            <ac:spMk id="6" creationId="{4ADD1F19-0C23-3500-2EC8-E4DD50F90DC6}"/>
          </ac:spMkLst>
        </pc:spChg>
        <pc:spChg chg="del mod">
          <ac:chgData name="Alicja Bielas" userId="71e38036eea392dd" providerId="LiveId" clId="{DAB4C2D9-C185-43E6-AF9E-EA7C29F96C94}" dt="2023-06-04T20:23:09.431" v="2561" actId="478"/>
          <ac:spMkLst>
            <pc:docMk/>
            <pc:sldMk cId="3343103602" sldId="306"/>
            <ac:spMk id="10" creationId="{F8C6E66F-E9C1-3DD5-21CD-E3170B891EE4}"/>
          </ac:spMkLst>
        </pc:spChg>
        <pc:picChg chg="mod">
          <ac:chgData name="Alicja Bielas" userId="71e38036eea392dd" providerId="LiveId" clId="{DAB4C2D9-C185-43E6-AF9E-EA7C29F96C94}" dt="2023-06-04T20:25:18.776" v="2563" actId="14100"/>
          <ac:picMkLst>
            <pc:docMk/>
            <pc:sldMk cId="3343103602" sldId="306"/>
            <ac:picMk id="9" creationId="{A2311875-8802-941F-0A15-7511F00005ED}"/>
          </ac:picMkLst>
        </pc:picChg>
        <pc:picChg chg="mod">
          <ac:chgData name="Alicja Bielas" userId="71e38036eea392dd" providerId="LiveId" clId="{DAB4C2D9-C185-43E6-AF9E-EA7C29F96C94}" dt="2023-06-04T20:28:42.653" v="2603" actId="14100"/>
          <ac:picMkLst>
            <pc:docMk/>
            <pc:sldMk cId="3343103602" sldId="306"/>
            <ac:picMk id="1028" creationId="{C7A75220-5A1D-8300-244A-C975AFE1F73A}"/>
          </ac:picMkLst>
        </pc:picChg>
        <pc:picChg chg="add mod">
          <ac:chgData name="Alicja Bielas" userId="71e38036eea392dd" providerId="LiveId" clId="{DAB4C2D9-C185-43E6-AF9E-EA7C29F96C94}" dt="2023-06-04T20:31:12.038" v="2645" actId="1076"/>
          <ac:picMkLst>
            <pc:docMk/>
            <pc:sldMk cId="3343103602" sldId="306"/>
            <ac:picMk id="21506" creationId="{7266423D-AF4A-3C86-057C-92425A5A3026}"/>
          </ac:picMkLst>
        </pc:picChg>
        <pc:picChg chg="add mod">
          <ac:chgData name="Alicja Bielas" userId="71e38036eea392dd" providerId="LiveId" clId="{DAB4C2D9-C185-43E6-AF9E-EA7C29F96C94}" dt="2023-06-04T20:28:48.783" v="2604" actId="14100"/>
          <ac:picMkLst>
            <pc:docMk/>
            <pc:sldMk cId="3343103602" sldId="306"/>
            <ac:picMk id="21508" creationId="{FC711195-74CD-7579-633B-BEFABB778784}"/>
          </ac:picMkLst>
        </pc:picChg>
      </pc:sldChg>
      <pc:sldChg chg="addSp delSp modSp add mod modAnim">
        <pc:chgData name="Alicja Bielas" userId="71e38036eea392dd" providerId="LiveId" clId="{DAB4C2D9-C185-43E6-AF9E-EA7C29F96C94}" dt="2023-06-04T20:37:33.710" v="2685" actId="1076"/>
        <pc:sldMkLst>
          <pc:docMk/>
          <pc:sldMk cId="1647109129" sldId="307"/>
        </pc:sldMkLst>
        <pc:spChg chg="mod">
          <ac:chgData name="Alicja Bielas" userId="71e38036eea392dd" providerId="LiveId" clId="{DAB4C2D9-C185-43E6-AF9E-EA7C29F96C94}" dt="2023-06-04T20:37:29.161" v="2684" actId="20577"/>
          <ac:spMkLst>
            <pc:docMk/>
            <pc:sldMk cId="1647109129" sldId="307"/>
            <ac:spMk id="4" creationId="{B19967B6-CF01-2047-63B1-8A8AF2F3B720}"/>
          </ac:spMkLst>
        </pc:spChg>
        <pc:spChg chg="mod">
          <ac:chgData name="Alicja Bielas" userId="71e38036eea392dd" providerId="LiveId" clId="{DAB4C2D9-C185-43E6-AF9E-EA7C29F96C94}" dt="2023-06-04T20:31:15.995" v="2647" actId="20577"/>
          <ac:spMkLst>
            <pc:docMk/>
            <pc:sldMk cId="1647109129" sldId="307"/>
            <ac:spMk id="6" creationId="{4ADD1F19-0C23-3500-2EC8-E4DD50F90DC6}"/>
          </ac:spMkLst>
        </pc:spChg>
        <pc:picChg chg="del">
          <ac:chgData name="Alicja Bielas" userId="71e38036eea392dd" providerId="LiveId" clId="{DAB4C2D9-C185-43E6-AF9E-EA7C29F96C94}" dt="2023-06-04T20:30:22.148" v="2617" actId="478"/>
          <ac:picMkLst>
            <pc:docMk/>
            <pc:sldMk cId="1647109129" sldId="307"/>
            <ac:picMk id="21506" creationId="{7266423D-AF4A-3C86-057C-92425A5A3026}"/>
          </ac:picMkLst>
        </pc:picChg>
        <pc:picChg chg="del">
          <ac:chgData name="Alicja Bielas" userId="71e38036eea392dd" providerId="LiveId" clId="{DAB4C2D9-C185-43E6-AF9E-EA7C29F96C94}" dt="2023-06-04T20:30:22.873" v="2618" actId="478"/>
          <ac:picMkLst>
            <pc:docMk/>
            <pc:sldMk cId="1647109129" sldId="307"/>
            <ac:picMk id="21508" creationId="{FC711195-74CD-7579-633B-BEFABB778784}"/>
          </ac:picMkLst>
        </pc:picChg>
        <pc:picChg chg="add mod">
          <ac:chgData name="Alicja Bielas" userId="71e38036eea392dd" providerId="LiveId" clId="{DAB4C2D9-C185-43E6-AF9E-EA7C29F96C94}" dt="2023-06-04T20:37:33.710" v="2685" actId="1076"/>
          <ac:picMkLst>
            <pc:docMk/>
            <pc:sldMk cId="1647109129" sldId="307"/>
            <ac:picMk id="22530" creationId="{CD5FD36B-D31D-E060-3AD4-D810CBCDCB51}"/>
          </ac:picMkLst>
        </pc:picChg>
        <pc:picChg chg="add del mod">
          <ac:chgData name="Alicja Bielas" userId="71e38036eea392dd" providerId="LiveId" clId="{DAB4C2D9-C185-43E6-AF9E-EA7C29F96C94}" dt="2023-06-04T20:35:03.810" v="2659" actId="478"/>
          <ac:picMkLst>
            <pc:docMk/>
            <pc:sldMk cId="1647109129" sldId="307"/>
            <ac:picMk id="22532" creationId="{DDB3004A-82DF-588D-092D-E30111CC90AB}"/>
          </ac:picMkLst>
        </pc:picChg>
        <pc:picChg chg="add mod">
          <ac:chgData name="Alicja Bielas" userId="71e38036eea392dd" providerId="LiveId" clId="{DAB4C2D9-C185-43E6-AF9E-EA7C29F96C94}" dt="2023-06-04T20:35:10.877" v="2661" actId="1076"/>
          <ac:picMkLst>
            <pc:docMk/>
            <pc:sldMk cId="1647109129" sldId="307"/>
            <ac:picMk id="22534" creationId="{D26303BB-3515-ED89-27A5-6198496C8A8A}"/>
          </ac:picMkLst>
        </pc:picChg>
      </pc:sldChg>
      <pc:sldChg chg="addSp delSp modSp add modAnim">
        <pc:chgData name="Alicja Bielas" userId="71e38036eea392dd" providerId="LiveId" clId="{DAB4C2D9-C185-43E6-AF9E-EA7C29F96C94}" dt="2023-06-04T20:37:42.196" v="2688" actId="1076"/>
        <pc:sldMkLst>
          <pc:docMk/>
          <pc:sldMk cId="2317868908" sldId="308"/>
        </pc:sldMkLst>
        <pc:spChg chg="mod">
          <ac:chgData name="Alicja Bielas" userId="71e38036eea392dd" providerId="LiveId" clId="{DAB4C2D9-C185-43E6-AF9E-EA7C29F96C94}" dt="2023-06-04T20:37:38.474" v="2687" actId="20577"/>
          <ac:spMkLst>
            <pc:docMk/>
            <pc:sldMk cId="2317868908" sldId="308"/>
            <ac:spMk id="4" creationId="{B19967B6-CF01-2047-63B1-8A8AF2F3B720}"/>
          </ac:spMkLst>
        </pc:spChg>
        <pc:picChg chg="del">
          <ac:chgData name="Alicja Bielas" userId="71e38036eea392dd" providerId="LiveId" clId="{DAB4C2D9-C185-43E6-AF9E-EA7C29F96C94}" dt="2023-06-04T20:35:28.823" v="2664" actId="478"/>
          <ac:picMkLst>
            <pc:docMk/>
            <pc:sldMk cId="2317868908" sldId="308"/>
            <ac:picMk id="22530" creationId="{CD5FD36B-D31D-E060-3AD4-D810CBCDCB51}"/>
          </ac:picMkLst>
        </pc:picChg>
        <pc:picChg chg="del">
          <ac:chgData name="Alicja Bielas" userId="71e38036eea392dd" providerId="LiveId" clId="{DAB4C2D9-C185-43E6-AF9E-EA7C29F96C94}" dt="2023-06-04T20:35:36.729" v="2667" actId="478"/>
          <ac:picMkLst>
            <pc:docMk/>
            <pc:sldMk cId="2317868908" sldId="308"/>
            <ac:picMk id="22534" creationId="{D26303BB-3515-ED89-27A5-6198496C8A8A}"/>
          </ac:picMkLst>
        </pc:picChg>
        <pc:picChg chg="add mod">
          <ac:chgData name="Alicja Bielas" userId="71e38036eea392dd" providerId="LiveId" clId="{DAB4C2D9-C185-43E6-AF9E-EA7C29F96C94}" dt="2023-06-04T20:37:42.196" v="2688" actId="1076"/>
          <ac:picMkLst>
            <pc:docMk/>
            <pc:sldMk cId="2317868908" sldId="308"/>
            <ac:picMk id="23554" creationId="{7F2A2CDD-BB77-6E0C-D106-B732125BA20E}"/>
          </ac:picMkLst>
        </pc:picChg>
        <pc:picChg chg="add mod">
          <ac:chgData name="Alicja Bielas" userId="71e38036eea392dd" providerId="LiveId" clId="{DAB4C2D9-C185-43E6-AF9E-EA7C29F96C94}" dt="2023-06-04T20:35:58.844" v="2670" actId="1076"/>
          <ac:picMkLst>
            <pc:docMk/>
            <pc:sldMk cId="2317868908" sldId="308"/>
            <ac:picMk id="23556" creationId="{9A2A6557-6092-0012-7BC9-E6B87040B668}"/>
          </ac:picMkLst>
        </pc:picChg>
      </pc:sldChg>
      <pc:sldChg chg="addSp delSp modSp add mod modAnim">
        <pc:chgData name="Alicja Bielas" userId="71e38036eea392dd" providerId="LiveId" clId="{DAB4C2D9-C185-43E6-AF9E-EA7C29F96C94}" dt="2023-06-05T13:32:21.014" v="2954" actId="478"/>
        <pc:sldMkLst>
          <pc:docMk/>
          <pc:sldMk cId="962897615" sldId="309"/>
        </pc:sldMkLst>
        <pc:spChg chg="mod">
          <ac:chgData name="Alicja Bielas" userId="71e38036eea392dd" providerId="LiveId" clId="{DAB4C2D9-C185-43E6-AF9E-EA7C29F96C94}" dt="2023-06-04T20:37:45.872" v="2690" actId="20577"/>
          <ac:spMkLst>
            <pc:docMk/>
            <pc:sldMk cId="962897615" sldId="309"/>
            <ac:spMk id="4" creationId="{B19967B6-CF01-2047-63B1-8A8AF2F3B720}"/>
          </ac:spMkLst>
        </pc:spChg>
        <pc:picChg chg="add del">
          <ac:chgData name="Alicja Bielas" userId="71e38036eea392dd" providerId="LiveId" clId="{DAB4C2D9-C185-43E6-AF9E-EA7C29F96C94}" dt="2023-06-05T13:32:21.014" v="2954" actId="478"/>
          <ac:picMkLst>
            <pc:docMk/>
            <pc:sldMk cId="962897615" sldId="309"/>
            <ac:picMk id="7" creationId="{1A4AEEEA-EA1D-6B27-8F3F-1BBF318D16A5}"/>
          </ac:picMkLst>
        </pc:picChg>
        <pc:picChg chg="del">
          <ac:chgData name="Alicja Bielas" userId="71e38036eea392dd" providerId="LiveId" clId="{DAB4C2D9-C185-43E6-AF9E-EA7C29F96C94}" dt="2023-06-04T20:36:13.394" v="2673" actId="478"/>
          <ac:picMkLst>
            <pc:docMk/>
            <pc:sldMk cId="962897615" sldId="309"/>
            <ac:picMk id="23554" creationId="{7F2A2CDD-BB77-6E0C-D106-B732125BA20E}"/>
          </ac:picMkLst>
        </pc:picChg>
        <pc:picChg chg="del">
          <ac:chgData name="Alicja Bielas" userId="71e38036eea392dd" providerId="LiveId" clId="{DAB4C2D9-C185-43E6-AF9E-EA7C29F96C94}" dt="2023-06-04T20:36:12.864" v="2672" actId="478"/>
          <ac:picMkLst>
            <pc:docMk/>
            <pc:sldMk cId="962897615" sldId="309"/>
            <ac:picMk id="23556" creationId="{9A2A6557-6092-0012-7BC9-E6B87040B668}"/>
          </ac:picMkLst>
        </pc:picChg>
        <pc:picChg chg="add mod">
          <ac:chgData name="Alicja Bielas" userId="71e38036eea392dd" providerId="LiveId" clId="{DAB4C2D9-C185-43E6-AF9E-EA7C29F96C94}" dt="2023-06-04T20:37:49.994" v="2691" actId="1076"/>
          <ac:picMkLst>
            <pc:docMk/>
            <pc:sldMk cId="962897615" sldId="309"/>
            <ac:picMk id="24578" creationId="{6A0DD2AD-FDFC-181F-827A-9BC9047FB451}"/>
          </ac:picMkLst>
        </pc:picChg>
        <pc:picChg chg="add mod">
          <ac:chgData name="Alicja Bielas" userId="71e38036eea392dd" providerId="LiveId" clId="{DAB4C2D9-C185-43E6-AF9E-EA7C29F96C94}" dt="2023-06-04T20:36:46.699" v="2677" actId="1076"/>
          <ac:picMkLst>
            <pc:docMk/>
            <pc:sldMk cId="962897615" sldId="309"/>
            <ac:picMk id="24580" creationId="{08BEF3AA-803D-1F3D-5BDA-B8446D38DCF3}"/>
          </ac:picMkLst>
        </pc:picChg>
      </pc:sldChg>
      <pc:sldChg chg="addSp delSp modSp add mod modAnim">
        <pc:chgData name="Alicja Bielas" userId="71e38036eea392dd" providerId="LiveId" clId="{DAB4C2D9-C185-43E6-AF9E-EA7C29F96C94}" dt="2023-06-04T20:40:40.970" v="2742"/>
        <pc:sldMkLst>
          <pc:docMk/>
          <pc:sldMk cId="120090360" sldId="310"/>
        </pc:sldMkLst>
        <pc:spChg chg="mod">
          <ac:chgData name="Alicja Bielas" userId="71e38036eea392dd" providerId="LiveId" clId="{DAB4C2D9-C185-43E6-AF9E-EA7C29F96C94}" dt="2023-06-04T20:38:09.976" v="2716" actId="1076"/>
          <ac:spMkLst>
            <pc:docMk/>
            <pc:sldMk cId="120090360" sldId="310"/>
            <ac:spMk id="4" creationId="{B19967B6-CF01-2047-63B1-8A8AF2F3B720}"/>
          </ac:spMkLst>
        </pc:spChg>
        <pc:picChg chg="mod">
          <ac:chgData name="Alicja Bielas" userId="71e38036eea392dd" providerId="LiveId" clId="{DAB4C2D9-C185-43E6-AF9E-EA7C29F96C94}" dt="2023-06-04T20:40:01.217" v="2734" actId="1076"/>
          <ac:picMkLst>
            <pc:docMk/>
            <pc:sldMk cId="120090360" sldId="310"/>
            <ac:picMk id="9" creationId="{A2311875-8802-941F-0A15-7511F00005ED}"/>
          </ac:picMkLst>
        </pc:picChg>
        <pc:picChg chg="del">
          <ac:chgData name="Alicja Bielas" userId="71e38036eea392dd" providerId="LiveId" clId="{DAB4C2D9-C185-43E6-AF9E-EA7C29F96C94}" dt="2023-06-04T20:37:01.056" v="2681" actId="478"/>
          <ac:picMkLst>
            <pc:docMk/>
            <pc:sldMk cId="120090360" sldId="310"/>
            <ac:picMk id="24578" creationId="{6A0DD2AD-FDFC-181F-827A-9BC9047FB451}"/>
          </ac:picMkLst>
        </pc:picChg>
        <pc:picChg chg="del">
          <ac:chgData name="Alicja Bielas" userId="71e38036eea392dd" providerId="LiveId" clId="{DAB4C2D9-C185-43E6-AF9E-EA7C29F96C94}" dt="2023-06-04T20:37:01.529" v="2682" actId="478"/>
          <ac:picMkLst>
            <pc:docMk/>
            <pc:sldMk cId="120090360" sldId="310"/>
            <ac:picMk id="24580" creationId="{08BEF3AA-803D-1F3D-5BDA-B8446D38DCF3}"/>
          </ac:picMkLst>
        </pc:picChg>
        <pc:picChg chg="add mod">
          <ac:chgData name="Alicja Bielas" userId="71e38036eea392dd" providerId="LiveId" clId="{DAB4C2D9-C185-43E6-AF9E-EA7C29F96C94}" dt="2023-06-04T20:40:19.838" v="2738" actId="1076"/>
          <ac:picMkLst>
            <pc:docMk/>
            <pc:sldMk cId="120090360" sldId="310"/>
            <ac:picMk id="25602" creationId="{D6CFDAD0-B0DE-A7D3-E74C-605539543B4D}"/>
          </ac:picMkLst>
        </pc:picChg>
        <pc:picChg chg="add mod">
          <ac:chgData name="Alicja Bielas" userId="71e38036eea392dd" providerId="LiveId" clId="{DAB4C2D9-C185-43E6-AF9E-EA7C29F96C94}" dt="2023-06-04T20:40:24.391" v="2739" actId="1076"/>
          <ac:picMkLst>
            <pc:docMk/>
            <pc:sldMk cId="120090360" sldId="310"/>
            <ac:picMk id="25604" creationId="{DA647775-8455-1D37-0886-591925385025}"/>
          </ac:picMkLst>
        </pc:picChg>
      </pc:sldChg>
      <pc:sldChg chg="addSp delSp modSp add mod ord">
        <pc:chgData name="Alicja Bielas" userId="71e38036eea392dd" providerId="LiveId" clId="{DAB4C2D9-C185-43E6-AF9E-EA7C29F96C94}" dt="2023-06-11T19:18:25.751" v="3070" actId="1076"/>
        <pc:sldMkLst>
          <pc:docMk/>
          <pc:sldMk cId="658423588" sldId="311"/>
        </pc:sldMkLst>
        <pc:spChg chg="mod">
          <ac:chgData name="Alicja Bielas" userId="71e38036eea392dd" providerId="LiveId" clId="{DAB4C2D9-C185-43E6-AF9E-EA7C29F96C94}" dt="2023-06-05T16:03:25.296" v="2991" actId="20577"/>
          <ac:spMkLst>
            <pc:docMk/>
            <pc:sldMk cId="658423588" sldId="311"/>
            <ac:spMk id="4" creationId="{B19967B6-CF01-2047-63B1-8A8AF2F3B720}"/>
          </ac:spMkLst>
        </pc:spChg>
        <pc:spChg chg="mod">
          <ac:chgData name="Alicja Bielas" userId="71e38036eea392dd" providerId="LiveId" clId="{DAB4C2D9-C185-43E6-AF9E-EA7C29F96C94}" dt="2023-06-04T20:42:51.162" v="2756" actId="20577"/>
          <ac:spMkLst>
            <pc:docMk/>
            <pc:sldMk cId="658423588" sldId="311"/>
            <ac:spMk id="6" creationId="{4ADD1F19-0C23-3500-2EC8-E4DD50F90DC6}"/>
          </ac:spMkLst>
        </pc:spChg>
        <pc:spChg chg="mod">
          <ac:chgData name="Alicja Bielas" userId="71e38036eea392dd" providerId="LiveId" clId="{DAB4C2D9-C185-43E6-AF9E-EA7C29F96C94}" dt="2023-06-11T19:18:24.344" v="3069" actId="20577"/>
          <ac:spMkLst>
            <pc:docMk/>
            <pc:sldMk cId="658423588" sldId="311"/>
            <ac:spMk id="10" creationId="{F8C6E66F-E9C1-3DD5-21CD-E3170B891EE4}"/>
          </ac:spMkLst>
        </pc:spChg>
        <pc:picChg chg="add mod">
          <ac:chgData name="Alicja Bielas" userId="71e38036eea392dd" providerId="LiveId" clId="{DAB4C2D9-C185-43E6-AF9E-EA7C29F96C94}" dt="2023-06-04T20:42:41.066" v="2752" actId="1076"/>
          <ac:picMkLst>
            <pc:docMk/>
            <pc:sldMk cId="658423588" sldId="311"/>
            <ac:picMk id="7" creationId="{39C6328B-BCF7-57E9-9986-E765F4B782AD}"/>
          </ac:picMkLst>
        </pc:picChg>
        <pc:picChg chg="mod">
          <ac:chgData name="Alicja Bielas" userId="71e38036eea392dd" providerId="LiveId" clId="{DAB4C2D9-C185-43E6-AF9E-EA7C29F96C94}" dt="2023-06-04T20:42:30.372" v="2749" actId="732"/>
          <ac:picMkLst>
            <pc:docMk/>
            <pc:sldMk cId="658423588" sldId="311"/>
            <ac:picMk id="9" creationId="{A2311875-8802-941F-0A15-7511F00005ED}"/>
          </ac:picMkLst>
        </pc:picChg>
        <pc:picChg chg="add mod">
          <ac:chgData name="Alicja Bielas" userId="71e38036eea392dd" providerId="LiveId" clId="{DAB4C2D9-C185-43E6-AF9E-EA7C29F96C94}" dt="2023-06-11T19:17:48.711" v="2996" actId="1076"/>
          <ac:picMkLst>
            <pc:docMk/>
            <pc:sldMk cId="658423588" sldId="311"/>
            <ac:picMk id="1026" creationId="{F95BC8DA-7D7E-A872-E682-92F1037E0ECA}"/>
          </ac:picMkLst>
        </pc:picChg>
        <pc:picChg chg="mod">
          <ac:chgData name="Alicja Bielas" userId="71e38036eea392dd" providerId="LiveId" clId="{DAB4C2D9-C185-43E6-AF9E-EA7C29F96C94}" dt="2023-06-11T19:18:25.751" v="3070" actId="1076"/>
          <ac:picMkLst>
            <pc:docMk/>
            <pc:sldMk cId="658423588" sldId="311"/>
            <ac:picMk id="1028" creationId="{C7A75220-5A1D-8300-244A-C975AFE1F73A}"/>
          </ac:picMkLst>
        </pc:picChg>
        <pc:picChg chg="add del mod">
          <ac:chgData name="Alicja Bielas" userId="71e38036eea392dd" providerId="LiveId" clId="{DAB4C2D9-C185-43E6-AF9E-EA7C29F96C94}" dt="2023-06-11T19:17:29.318" v="2992" actId="478"/>
          <ac:picMkLst>
            <pc:docMk/>
            <pc:sldMk cId="658423588" sldId="311"/>
            <ac:picMk id="26626" creationId="{F23C296F-C277-5BC5-FBCA-2C975D126FA8}"/>
          </ac:picMkLst>
        </pc:picChg>
      </pc:sldChg>
      <pc:sldChg chg="addSp modSp add mod">
        <pc:chgData name="Alicja Bielas" userId="71e38036eea392dd" providerId="LiveId" clId="{DAB4C2D9-C185-43E6-AF9E-EA7C29F96C94}" dt="2023-06-05T13:16:06.509" v="2925" actId="14100"/>
        <pc:sldMkLst>
          <pc:docMk/>
          <pc:sldMk cId="110464757" sldId="312"/>
        </pc:sldMkLst>
        <pc:picChg chg="add mod modCrop">
          <ac:chgData name="Alicja Bielas" userId="71e38036eea392dd" providerId="LiveId" clId="{DAB4C2D9-C185-43E6-AF9E-EA7C29F96C94}" dt="2023-06-05T13:16:06.509" v="2925" actId="14100"/>
          <ac:picMkLst>
            <pc:docMk/>
            <pc:sldMk cId="110464757" sldId="312"/>
            <ac:picMk id="7" creationId="{7A18EC9C-02D9-B40E-5AEF-8D9B25B1340F}"/>
          </ac:picMkLst>
        </pc:picChg>
        <pc:picChg chg="mod">
          <ac:chgData name="Alicja Bielas" userId="71e38036eea392dd" providerId="LiveId" clId="{DAB4C2D9-C185-43E6-AF9E-EA7C29F96C94}" dt="2023-06-05T13:14:49.233" v="2909" actId="14100"/>
          <ac:picMkLst>
            <pc:docMk/>
            <pc:sldMk cId="110464757" sldId="312"/>
            <ac:picMk id="8" creationId="{C0D74695-F666-4A6F-0EF7-295473A1D7DB}"/>
          </ac:picMkLst>
        </pc:picChg>
      </pc:sldChg>
      <pc:sldChg chg="addSp delSp modSp add mod modAnim">
        <pc:chgData name="Alicja Bielas" userId="71e38036eea392dd" providerId="LiveId" clId="{DAB4C2D9-C185-43E6-AF9E-EA7C29F96C94}" dt="2023-06-05T13:22:10.116" v="2947"/>
        <pc:sldMkLst>
          <pc:docMk/>
          <pc:sldMk cId="2947901304" sldId="313"/>
        </pc:sldMkLst>
        <pc:spChg chg="del">
          <ac:chgData name="Alicja Bielas" userId="71e38036eea392dd" providerId="LiveId" clId="{DAB4C2D9-C185-43E6-AF9E-EA7C29F96C94}" dt="2023-06-05T13:20:37.799" v="2936" actId="478"/>
          <ac:spMkLst>
            <pc:docMk/>
            <pc:sldMk cId="2947901304" sldId="313"/>
            <ac:spMk id="3" creationId="{ADF10242-68D8-53FC-BF08-4C0F0C59D007}"/>
          </ac:spMkLst>
        </pc:spChg>
        <pc:spChg chg="mod">
          <ac:chgData name="Alicja Bielas" userId="71e38036eea392dd" providerId="LiveId" clId="{DAB4C2D9-C185-43E6-AF9E-EA7C29F96C94}" dt="2023-06-05T13:20:29.875" v="2933" actId="1076"/>
          <ac:spMkLst>
            <pc:docMk/>
            <pc:sldMk cId="2947901304" sldId="313"/>
            <ac:spMk id="4" creationId="{B19967B6-CF01-2047-63B1-8A8AF2F3B720}"/>
          </ac:spMkLst>
        </pc:spChg>
        <pc:spChg chg="del">
          <ac:chgData name="Alicja Bielas" userId="71e38036eea392dd" providerId="LiveId" clId="{DAB4C2D9-C185-43E6-AF9E-EA7C29F96C94}" dt="2023-06-05T13:21:33.730" v="2938" actId="478"/>
          <ac:spMkLst>
            <pc:docMk/>
            <pc:sldMk cId="2947901304" sldId="313"/>
            <ac:spMk id="5" creationId="{82D50988-77AF-5577-2DA2-710150E38F4C}"/>
          </ac:spMkLst>
        </pc:spChg>
        <pc:picChg chg="mod">
          <ac:chgData name="Alicja Bielas" userId="71e38036eea392dd" providerId="LiveId" clId="{DAB4C2D9-C185-43E6-AF9E-EA7C29F96C94}" dt="2023-06-05T13:20:33.986" v="2935" actId="14100"/>
          <ac:picMkLst>
            <pc:docMk/>
            <pc:sldMk cId="2947901304" sldId="313"/>
            <ac:picMk id="8" creationId="{936865D2-8411-6071-FF12-2D1D4671315E}"/>
          </ac:picMkLst>
        </pc:picChg>
        <pc:picChg chg="mod">
          <ac:chgData name="Alicja Bielas" userId="71e38036eea392dd" providerId="LiveId" clId="{DAB4C2D9-C185-43E6-AF9E-EA7C29F96C94}" dt="2023-06-05T13:21:31.044" v="2937" actId="1076"/>
          <ac:picMkLst>
            <pc:docMk/>
            <pc:sldMk cId="2947901304" sldId="313"/>
            <ac:picMk id="9" creationId="{90B20D7B-1045-5EE5-106D-65105770C536}"/>
          </ac:picMkLst>
        </pc:picChg>
        <pc:picChg chg="add mod modCrop">
          <ac:chgData name="Alicja Bielas" userId="71e38036eea392dd" providerId="LiveId" clId="{DAB4C2D9-C185-43E6-AF9E-EA7C29F96C94}" dt="2023-06-05T13:22:05.679" v="2946" actId="1076"/>
          <ac:picMkLst>
            <pc:docMk/>
            <pc:sldMk cId="2947901304" sldId="313"/>
            <ac:picMk id="10" creationId="{4D309AA4-EDC9-41A7-B409-C0E4BADF13AC}"/>
          </ac:picMkLst>
        </pc:picChg>
      </pc:sldChg>
      <pc:sldChg chg="addSp delSp modSp add modAnim">
        <pc:chgData name="Alicja Bielas" userId="71e38036eea392dd" providerId="LiveId" clId="{DAB4C2D9-C185-43E6-AF9E-EA7C29F96C94}" dt="2023-06-05T13:24:57.537" v="2953"/>
        <pc:sldMkLst>
          <pc:docMk/>
          <pc:sldMk cId="2797752714" sldId="314"/>
        </pc:sldMkLst>
        <pc:picChg chg="add mod">
          <ac:chgData name="Alicja Bielas" userId="71e38036eea392dd" providerId="LiveId" clId="{DAB4C2D9-C185-43E6-AF9E-EA7C29F96C94}" dt="2023-06-05T13:24:57.537" v="2953"/>
          <ac:picMkLst>
            <pc:docMk/>
            <pc:sldMk cId="2797752714" sldId="314"/>
            <ac:picMk id="5" creationId="{111452C7-23E8-FDFD-D22C-960B2BB602F5}"/>
          </ac:picMkLst>
        </pc:picChg>
        <pc:picChg chg="del">
          <ac:chgData name="Alicja Bielas" userId="71e38036eea392dd" providerId="LiveId" clId="{DAB4C2D9-C185-43E6-AF9E-EA7C29F96C94}" dt="2023-06-05T13:22:32.349" v="2952" actId="478"/>
          <ac:picMkLst>
            <pc:docMk/>
            <pc:sldMk cId="2797752714" sldId="314"/>
            <ac:picMk id="25602" creationId="{D6CFDAD0-B0DE-A7D3-E74C-605539543B4D}"/>
          </ac:picMkLst>
        </pc:picChg>
        <pc:picChg chg="del">
          <ac:chgData name="Alicja Bielas" userId="71e38036eea392dd" providerId="LiveId" clId="{DAB4C2D9-C185-43E6-AF9E-EA7C29F96C94}" dt="2023-06-05T13:22:31.746" v="2951" actId="478"/>
          <ac:picMkLst>
            <pc:docMk/>
            <pc:sldMk cId="2797752714" sldId="314"/>
            <ac:picMk id="25604" creationId="{DA647775-8455-1D37-0886-591925385025}"/>
          </ac:picMkLst>
        </pc:picChg>
      </pc:sldChg>
      <pc:sldChg chg="delSp add del mod">
        <pc:chgData name="Alicja Bielas" userId="71e38036eea392dd" providerId="LiveId" clId="{DAB4C2D9-C185-43E6-AF9E-EA7C29F96C94}" dt="2023-06-05T14:32:09.516" v="2967" actId="47"/>
        <pc:sldMkLst>
          <pc:docMk/>
          <pc:sldMk cId="2863539122" sldId="315"/>
        </pc:sldMkLst>
        <pc:picChg chg="del">
          <ac:chgData name="Alicja Bielas" userId="71e38036eea392dd" providerId="LiveId" clId="{DAB4C2D9-C185-43E6-AF9E-EA7C29F96C94}" dt="2023-06-05T14:28:55.200" v="2957" actId="478"/>
          <ac:picMkLst>
            <pc:docMk/>
            <pc:sldMk cId="2863539122" sldId="315"/>
            <ac:picMk id="7" creationId="{4D3E5722-FB6D-C7E3-C980-B79ABE3FC837}"/>
          </ac:picMkLst>
        </pc:picChg>
      </pc:sldChg>
    </pc:docChg>
  </pc:docChgLst>
  <pc:docChgLst>
    <pc:chgData name="Alicja Bielas" userId="71e38036eea392dd" providerId="LiveId" clId="{6340E414-8968-4D10-B18F-927CD1380203}"/>
    <pc:docChg chg="undo custSel addSld delSld modSld sldOrd">
      <pc:chgData name="Alicja Bielas" userId="71e38036eea392dd" providerId="LiveId" clId="{6340E414-8968-4D10-B18F-927CD1380203}" dt="2023-09-28T13:45:21.088" v="1359" actId="1076"/>
      <pc:docMkLst>
        <pc:docMk/>
      </pc:docMkLst>
      <pc:sldChg chg="delSp modSp mod">
        <pc:chgData name="Alicja Bielas" userId="71e38036eea392dd" providerId="LiveId" clId="{6340E414-8968-4D10-B18F-927CD1380203}" dt="2023-09-28T13:43:52.863" v="1355" actId="20577"/>
        <pc:sldMkLst>
          <pc:docMk/>
          <pc:sldMk cId="4261546900" sldId="258"/>
        </pc:sldMkLst>
        <pc:spChg chg="mod">
          <ac:chgData name="Alicja Bielas" userId="71e38036eea392dd" providerId="LiveId" clId="{6340E414-8968-4D10-B18F-927CD1380203}" dt="2023-09-28T13:07:26.286" v="59" actId="1076"/>
          <ac:spMkLst>
            <pc:docMk/>
            <pc:sldMk cId="4261546900" sldId="258"/>
            <ac:spMk id="2" creationId="{00000000-0000-0000-0000-000000000000}"/>
          </ac:spMkLst>
        </pc:spChg>
        <pc:spChg chg="mod">
          <ac:chgData name="Alicja Bielas" userId="71e38036eea392dd" providerId="LiveId" clId="{6340E414-8968-4D10-B18F-927CD1380203}" dt="2023-09-28T13:43:52.863" v="1355" actId="20577"/>
          <ac:spMkLst>
            <pc:docMk/>
            <pc:sldMk cId="4261546900" sldId="258"/>
            <ac:spMk id="3" creationId="{00000000-0000-0000-0000-000000000000}"/>
          </ac:spMkLst>
        </pc:spChg>
        <pc:spChg chg="mod">
          <ac:chgData name="Alicja Bielas" userId="71e38036eea392dd" providerId="LiveId" clId="{6340E414-8968-4D10-B18F-927CD1380203}" dt="2023-09-28T13:07:21.274" v="57" actId="1076"/>
          <ac:spMkLst>
            <pc:docMk/>
            <pc:sldMk cId="4261546900" sldId="258"/>
            <ac:spMk id="4" creationId="{02B2CEB2-E80A-9F29-CBC9-A278D283920C}"/>
          </ac:spMkLst>
        </pc:spChg>
        <pc:spChg chg="del">
          <ac:chgData name="Alicja Bielas" userId="71e38036eea392dd" providerId="LiveId" clId="{6340E414-8968-4D10-B18F-927CD1380203}" dt="2023-09-28T13:07:16.508" v="56" actId="478"/>
          <ac:spMkLst>
            <pc:docMk/>
            <pc:sldMk cId="4261546900" sldId="258"/>
            <ac:spMk id="5" creationId="{F3AC59F6-14E7-BD85-EB1B-050060CADAB2}"/>
          </ac:spMkLst>
        </pc:spChg>
      </pc:sldChg>
      <pc:sldChg chg="modSp mod">
        <pc:chgData name="Alicja Bielas" userId="71e38036eea392dd" providerId="LiveId" clId="{6340E414-8968-4D10-B18F-927CD1380203}" dt="2023-09-28T13:10:12.845" v="83" actId="1076"/>
        <pc:sldMkLst>
          <pc:docMk/>
          <pc:sldMk cId="3752628919" sldId="269"/>
        </pc:sldMkLst>
        <pc:spChg chg="mod">
          <ac:chgData name="Alicja Bielas" userId="71e38036eea392dd" providerId="LiveId" clId="{6340E414-8968-4D10-B18F-927CD1380203}" dt="2023-09-28T13:10:12.845" v="83" actId="1076"/>
          <ac:spMkLst>
            <pc:docMk/>
            <pc:sldMk cId="3752628919" sldId="269"/>
            <ac:spMk id="4" creationId="{00000000-0000-0000-0000-000000000000}"/>
          </ac:spMkLst>
        </pc:spChg>
      </pc:sldChg>
      <pc:sldChg chg="del">
        <pc:chgData name="Alicja Bielas" userId="71e38036eea392dd" providerId="LiveId" clId="{6340E414-8968-4D10-B18F-927CD1380203}" dt="2023-09-28T13:09:20.213" v="60" actId="47"/>
        <pc:sldMkLst>
          <pc:docMk/>
          <pc:sldMk cId="49631087" sldId="284"/>
        </pc:sldMkLst>
      </pc:sldChg>
      <pc:sldChg chg="del">
        <pc:chgData name="Alicja Bielas" userId="71e38036eea392dd" providerId="LiveId" clId="{6340E414-8968-4D10-B18F-927CD1380203}" dt="2023-09-28T13:09:20.213" v="60" actId="47"/>
        <pc:sldMkLst>
          <pc:docMk/>
          <pc:sldMk cId="3577297835" sldId="285"/>
        </pc:sldMkLst>
      </pc:sldChg>
      <pc:sldChg chg="del">
        <pc:chgData name="Alicja Bielas" userId="71e38036eea392dd" providerId="LiveId" clId="{6340E414-8968-4D10-B18F-927CD1380203}" dt="2023-09-28T13:09:20.213" v="60" actId="47"/>
        <pc:sldMkLst>
          <pc:docMk/>
          <pc:sldMk cId="1067379274" sldId="286"/>
        </pc:sldMkLst>
      </pc:sldChg>
      <pc:sldChg chg="del">
        <pc:chgData name="Alicja Bielas" userId="71e38036eea392dd" providerId="LiveId" clId="{6340E414-8968-4D10-B18F-927CD1380203}" dt="2023-09-28T13:09:20.213" v="60" actId="47"/>
        <pc:sldMkLst>
          <pc:docMk/>
          <pc:sldMk cId="3947263260" sldId="287"/>
        </pc:sldMkLst>
      </pc:sldChg>
      <pc:sldChg chg="del">
        <pc:chgData name="Alicja Bielas" userId="71e38036eea392dd" providerId="LiveId" clId="{6340E414-8968-4D10-B18F-927CD1380203}" dt="2023-09-28T13:09:20.213" v="60" actId="47"/>
        <pc:sldMkLst>
          <pc:docMk/>
          <pc:sldMk cId="3475562583" sldId="288"/>
        </pc:sldMkLst>
      </pc:sldChg>
      <pc:sldChg chg="del">
        <pc:chgData name="Alicja Bielas" userId="71e38036eea392dd" providerId="LiveId" clId="{6340E414-8968-4D10-B18F-927CD1380203}" dt="2023-09-28T13:09:20.213" v="60" actId="47"/>
        <pc:sldMkLst>
          <pc:docMk/>
          <pc:sldMk cId="1676633195" sldId="289"/>
        </pc:sldMkLst>
      </pc:sldChg>
      <pc:sldChg chg="del">
        <pc:chgData name="Alicja Bielas" userId="71e38036eea392dd" providerId="LiveId" clId="{6340E414-8968-4D10-B18F-927CD1380203}" dt="2023-09-28T13:09:20.213" v="60" actId="47"/>
        <pc:sldMkLst>
          <pc:docMk/>
          <pc:sldMk cId="929819805" sldId="290"/>
        </pc:sldMkLst>
      </pc:sldChg>
      <pc:sldChg chg="del">
        <pc:chgData name="Alicja Bielas" userId="71e38036eea392dd" providerId="LiveId" clId="{6340E414-8968-4D10-B18F-927CD1380203}" dt="2023-09-28T13:09:20.213" v="60" actId="47"/>
        <pc:sldMkLst>
          <pc:docMk/>
          <pc:sldMk cId="984047612" sldId="291"/>
        </pc:sldMkLst>
      </pc:sldChg>
      <pc:sldChg chg="del">
        <pc:chgData name="Alicja Bielas" userId="71e38036eea392dd" providerId="LiveId" clId="{6340E414-8968-4D10-B18F-927CD1380203}" dt="2023-09-28T13:09:20.213" v="60" actId="47"/>
        <pc:sldMkLst>
          <pc:docMk/>
          <pc:sldMk cId="2821679066" sldId="292"/>
        </pc:sldMkLst>
      </pc:sldChg>
      <pc:sldChg chg="del">
        <pc:chgData name="Alicja Bielas" userId="71e38036eea392dd" providerId="LiveId" clId="{6340E414-8968-4D10-B18F-927CD1380203}" dt="2023-09-28T13:09:20.213" v="60" actId="47"/>
        <pc:sldMkLst>
          <pc:docMk/>
          <pc:sldMk cId="3565161275" sldId="293"/>
        </pc:sldMkLst>
      </pc:sldChg>
      <pc:sldChg chg="addSp delSp modSp mod">
        <pc:chgData name="Alicja Bielas" userId="71e38036eea392dd" providerId="LiveId" clId="{6340E414-8968-4D10-B18F-927CD1380203}" dt="2023-09-28T13:21:13.250" v="426" actId="1076"/>
        <pc:sldMkLst>
          <pc:docMk/>
          <pc:sldMk cId="4147419116" sldId="294"/>
        </pc:sldMkLst>
        <pc:spChg chg="del">
          <ac:chgData name="Alicja Bielas" userId="71e38036eea392dd" providerId="LiveId" clId="{6340E414-8968-4D10-B18F-927CD1380203}" dt="2023-09-28T13:18:44.330" v="376" actId="478"/>
          <ac:spMkLst>
            <pc:docMk/>
            <pc:sldMk cId="4147419116" sldId="294"/>
            <ac:spMk id="3" creationId="{ADF10242-68D8-53FC-BF08-4C0F0C59D007}"/>
          </ac:spMkLst>
        </pc:spChg>
        <pc:spChg chg="add del mod">
          <ac:chgData name="Alicja Bielas" userId="71e38036eea392dd" providerId="LiveId" clId="{6340E414-8968-4D10-B18F-927CD1380203}" dt="2023-09-28T13:21:13.250" v="426" actId="1076"/>
          <ac:spMkLst>
            <pc:docMk/>
            <pc:sldMk cId="4147419116" sldId="294"/>
            <ac:spMk id="4" creationId="{B19967B6-CF01-2047-63B1-8A8AF2F3B720}"/>
          </ac:spMkLst>
        </pc:spChg>
        <pc:spChg chg="del mod">
          <ac:chgData name="Alicja Bielas" userId="71e38036eea392dd" providerId="LiveId" clId="{6340E414-8968-4D10-B18F-927CD1380203}" dt="2023-09-28T13:18:41.880" v="375" actId="478"/>
          <ac:spMkLst>
            <pc:docMk/>
            <pc:sldMk cId="4147419116" sldId="294"/>
            <ac:spMk id="5" creationId="{82D50988-77AF-5577-2DA2-710150E38F4C}"/>
          </ac:spMkLst>
        </pc:spChg>
        <pc:spChg chg="del mod">
          <ac:chgData name="Alicja Bielas" userId="71e38036eea392dd" providerId="LiveId" clId="{6340E414-8968-4D10-B18F-927CD1380203}" dt="2023-09-28T13:20:41.776" v="394" actId="478"/>
          <ac:spMkLst>
            <pc:docMk/>
            <pc:sldMk cId="4147419116" sldId="294"/>
            <ac:spMk id="6" creationId="{4ADD1F19-0C23-3500-2EC8-E4DD50F90DC6}"/>
          </ac:spMkLst>
        </pc:spChg>
        <pc:spChg chg="del mod">
          <ac:chgData name="Alicja Bielas" userId="71e38036eea392dd" providerId="LiveId" clId="{6340E414-8968-4D10-B18F-927CD1380203}" dt="2023-09-28T13:18:48.321" v="377" actId="478"/>
          <ac:spMkLst>
            <pc:docMk/>
            <pc:sldMk cId="4147419116" sldId="294"/>
            <ac:spMk id="7" creationId="{1CF8CBC3-B478-3936-A7C4-D7BD96E90944}"/>
          </ac:spMkLst>
        </pc:spChg>
        <pc:spChg chg="add del mod">
          <ac:chgData name="Alicja Bielas" userId="71e38036eea392dd" providerId="LiveId" clId="{6340E414-8968-4D10-B18F-927CD1380203}" dt="2023-09-28T13:18:53.448" v="378" actId="478"/>
          <ac:spMkLst>
            <pc:docMk/>
            <pc:sldMk cId="4147419116" sldId="294"/>
            <ac:spMk id="9" creationId="{CE0D1AFC-3327-FE98-489E-5B6D2B926C3C}"/>
          </ac:spMkLst>
        </pc:spChg>
        <pc:picChg chg="add mod">
          <ac:chgData name="Alicja Bielas" userId="71e38036eea392dd" providerId="LiveId" clId="{6340E414-8968-4D10-B18F-927CD1380203}" dt="2023-09-28T13:20:51.092" v="396" actId="1076"/>
          <ac:picMkLst>
            <pc:docMk/>
            <pc:sldMk cId="4147419116" sldId="294"/>
            <ac:picMk id="1026" creationId="{ADB84A50-A26B-6210-593F-0580E8277467}"/>
          </ac:picMkLst>
        </pc:picChg>
        <pc:picChg chg="mod">
          <ac:chgData name="Alicja Bielas" userId="71e38036eea392dd" providerId="LiveId" clId="{6340E414-8968-4D10-B18F-927CD1380203}" dt="2023-09-28T13:17:11.439" v="238" actId="1076"/>
          <ac:picMkLst>
            <pc:docMk/>
            <pc:sldMk cId="4147419116" sldId="294"/>
            <ac:picMk id="1028" creationId="{C7A75220-5A1D-8300-244A-C975AFE1F73A}"/>
          </ac:picMkLst>
        </pc:picChg>
        <pc:picChg chg="del">
          <ac:chgData name="Alicja Bielas" userId="71e38036eea392dd" providerId="LiveId" clId="{6340E414-8968-4D10-B18F-927CD1380203}" dt="2023-09-28T13:15:39.266" v="103" actId="478"/>
          <ac:picMkLst>
            <pc:docMk/>
            <pc:sldMk cId="4147419116" sldId="294"/>
            <ac:picMk id="8194" creationId="{2A1D41ED-552E-96E9-1476-904A40586F3E}"/>
          </ac:picMkLst>
        </pc:picChg>
      </pc:sldChg>
      <pc:sldChg chg="delSp modSp mod">
        <pc:chgData name="Alicja Bielas" userId="71e38036eea392dd" providerId="LiveId" clId="{6340E414-8968-4D10-B18F-927CD1380203}" dt="2023-09-28T13:22:55.377" v="491" actId="1076"/>
        <pc:sldMkLst>
          <pc:docMk/>
          <pc:sldMk cId="3255457520" sldId="295"/>
        </pc:sldMkLst>
        <pc:spChg chg="mod">
          <ac:chgData name="Alicja Bielas" userId="71e38036eea392dd" providerId="LiveId" clId="{6340E414-8968-4D10-B18F-927CD1380203}" dt="2023-09-28T13:22:55.377" v="491" actId="1076"/>
          <ac:spMkLst>
            <pc:docMk/>
            <pc:sldMk cId="3255457520" sldId="295"/>
            <ac:spMk id="3" creationId="{ADF10242-68D8-53FC-BF08-4C0F0C59D007}"/>
          </ac:spMkLst>
        </pc:spChg>
        <pc:spChg chg="mod">
          <ac:chgData name="Alicja Bielas" userId="71e38036eea392dd" providerId="LiveId" clId="{6340E414-8968-4D10-B18F-927CD1380203}" dt="2023-09-28T13:22:51.617" v="490" actId="1076"/>
          <ac:spMkLst>
            <pc:docMk/>
            <pc:sldMk cId="3255457520" sldId="295"/>
            <ac:spMk id="4" creationId="{B19967B6-CF01-2047-63B1-8A8AF2F3B720}"/>
          </ac:spMkLst>
        </pc:spChg>
        <pc:spChg chg="del">
          <ac:chgData name="Alicja Bielas" userId="71e38036eea392dd" providerId="LiveId" clId="{6340E414-8968-4D10-B18F-927CD1380203}" dt="2023-09-28T13:21:28.485" v="431" actId="478"/>
          <ac:spMkLst>
            <pc:docMk/>
            <pc:sldMk cId="3255457520" sldId="295"/>
            <ac:spMk id="5" creationId="{82D50988-77AF-5577-2DA2-710150E38F4C}"/>
          </ac:spMkLst>
        </pc:spChg>
        <pc:spChg chg="del mod">
          <ac:chgData name="Alicja Bielas" userId="71e38036eea392dd" providerId="LiveId" clId="{6340E414-8968-4D10-B18F-927CD1380203}" dt="2023-09-28T13:21:23.112" v="428" actId="478"/>
          <ac:spMkLst>
            <pc:docMk/>
            <pc:sldMk cId="3255457520" sldId="295"/>
            <ac:spMk id="6" creationId="{4ADD1F19-0C23-3500-2EC8-E4DD50F90DC6}"/>
          </ac:spMkLst>
        </pc:spChg>
        <pc:picChg chg="del">
          <ac:chgData name="Alicja Bielas" userId="71e38036eea392dd" providerId="LiveId" clId="{6340E414-8968-4D10-B18F-927CD1380203}" dt="2023-09-28T13:21:27.042" v="430" actId="478"/>
          <ac:picMkLst>
            <pc:docMk/>
            <pc:sldMk cId="3255457520" sldId="295"/>
            <ac:picMk id="8" creationId="{EE8455A1-47B1-5282-7B92-AC6AA1681FA6}"/>
          </ac:picMkLst>
        </pc:picChg>
        <pc:picChg chg="del">
          <ac:chgData name="Alicja Bielas" userId="71e38036eea392dd" providerId="LiveId" clId="{6340E414-8968-4D10-B18F-927CD1380203}" dt="2023-09-28T13:21:26.273" v="429" actId="478"/>
          <ac:picMkLst>
            <pc:docMk/>
            <pc:sldMk cId="3255457520" sldId="295"/>
            <ac:picMk id="8194" creationId="{2A1D41ED-552E-96E9-1476-904A40586F3E}"/>
          </ac:picMkLst>
        </pc:picChg>
      </pc:sldChg>
      <pc:sldChg chg="del">
        <pc:chgData name="Alicja Bielas" userId="71e38036eea392dd" providerId="LiveId" clId="{6340E414-8968-4D10-B18F-927CD1380203}" dt="2023-09-28T13:19:09.799" v="380" actId="47"/>
        <pc:sldMkLst>
          <pc:docMk/>
          <pc:sldMk cId="288915291" sldId="296"/>
        </pc:sldMkLst>
      </pc:sldChg>
      <pc:sldChg chg="delSp modSp mod">
        <pc:chgData name="Alicja Bielas" userId="71e38036eea392dd" providerId="LiveId" clId="{6340E414-8968-4D10-B18F-927CD1380203}" dt="2023-09-28T13:39:12.209" v="985" actId="20577"/>
        <pc:sldMkLst>
          <pc:docMk/>
          <pc:sldMk cId="3426134507" sldId="298"/>
        </pc:sldMkLst>
        <pc:spChg chg="mod">
          <ac:chgData name="Alicja Bielas" userId="71e38036eea392dd" providerId="LiveId" clId="{6340E414-8968-4D10-B18F-927CD1380203}" dt="2023-09-28T13:39:12.209" v="985" actId="20577"/>
          <ac:spMkLst>
            <pc:docMk/>
            <pc:sldMk cId="3426134507" sldId="298"/>
            <ac:spMk id="3" creationId="{ADF10242-68D8-53FC-BF08-4C0F0C59D007}"/>
          </ac:spMkLst>
        </pc:spChg>
        <pc:spChg chg="mod">
          <ac:chgData name="Alicja Bielas" userId="71e38036eea392dd" providerId="LiveId" clId="{6340E414-8968-4D10-B18F-927CD1380203}" dt="2023-09-28T13:26:49.667" v="694" actId="1076"/>
          <ac:spMkLst>
            <pc:docMk/>
            <pc:sldMk cId="3426134507" sldId="298"/>
            <ac:spMk id="4" creationId="{B19967B6-CF01-2047-63B1-8A8AF2F3B720}"/>
          </ac:spMkLst>
        </pc:spChg>
        <pc:spChg chg="del">
          <ac:chgData name="Alicja Bielas" userId="71e38036eea392dd" providerId="LiveId" clId="{6340E414-8968-4D10-B18F-927CD1380203}" dt="2023-09-28T13:23:56.472" v="503" actId="478"/>
          <ac:spMkLst>
            <pc:docMk/>
            <pc:sldMk cId="3426134507" sldId="298"/>
            <ac:spMk id="5" creationId="{82D50988-77AF-5577-2DA2-710150E38F4C}"/>
          </ac:spMkLst>
        </pc:spChg>
        <pc:spChg chg="del">
          <ac:chgData name="Alicja Bielas" userId="71e38036eea392dd" providerId="LiveId" clId="{6340E414-8968-4D10-B18F-927CD1380203}" dt="2023-09-28T13:23:52.818" v="502" actId="478"/>
          <ac:spMkLst>
            <pc:docMk/>
            <pc:sldMk cId="3426134507" sldId="298"/>
            <ac:spMk id="6" creationId="{4ADD1F19-0C23-3500-2EC8-E4DD50F90DC6}"/>
          </ac:spMkLst>
        </pc:spChg>
        <pc:picChg chg="del">
          <ac:chgData name="Alicja Bielas" userId="71e38036eea392dd" providerId="LiveId" clId="{6340E414-8968-4D10-B18F-927CD1380203}" dt="2023-09-28T13:23:46.043" v="501" actId="478"/>
          <ac:picMkLst>
            <pc:docMk/>
            <pc:sldMk cId="3426134507" sldId="298"/>
            <ac:picMk id="9" creationId="{90B20D7B-1045-5EE5-106D-65105770C536}"/>
          </ac:picMkLst>
        </pc:picChg>
        <pc:picChg chg="mod">
          <ac:chgData name="Alicja Bielas" userId="71e38036eea392dd" providerId="LiveId" clId="{6340E414-8968-4D10-B18F-927CD1380203}" dt="2023-09-28T13:26:56.082" v="695" actId="1076"/>
          <ac:picMkLst>
            <pc:docMk/>
            <pc:sldMk cId="3426134507" sldId="298"/>
            <ac:picMk id="1028" creationId="{C7A75220-5A1D-8300-244A-C975AFE1F73A}"/>
          </ac:picMkLst>
        </pc:picChg>
      </pc:sldChg>
      <pc:sldChg chg="delSp modSp mod">
        <pc:chgData name="Alicja Bielas" userId="71e38036eea392dd" providerId="LiveId" clId="{6340E414-8968-4D10-B18F-927CD1380203}" dt="2023-09-28T13:23:31.122" v="500" actId="1076"/>
        <pc:sldMkLst>
          <pc:docMk/>
          <pc:sldMk cId="4242595639" sldId="299"/>
        </pc:sldMkLst>
        <pc:spChg chg="del mod">
          <ac:chgData name="Alicja Bielas" userId="71e38036eea392dd" providerId="LiveId" clId="{6340E414-8968-4D10-B18F-927CD1380203}" dt="2023-09-28T13:23:26.564" v="499" actId="478"/>
          <ac:spMkLst>
            <pc:docMk/>
            <pc:sldMk cId="4242595639" sldId="299"/>
            <ac:spMk id="4" creationId="{B19967B6-CF01-2047-63B1-8A8AF2F3B720}"/>
          </ac:spMkLst>
        </pc:spChg>
        <pc:spChg chg="del">
          <ac:chgData name="Alicja Bielas" userId="71e38036eea392dd" providerId="LiveId" clId="{6340E414-8968-4D10-B18F-927CD1380203}" dt="2023-09-28T13:23:09.440" v="494" actId="478"/>
          <ac:spMkLst>
            <pc:docMk/>
            <pc:sldMk cId="4242595639" sldId="299"/>
            <ac:spMk id="5" creationId="{82D50988-77AF-5577-2DA2-710150E38F4C}"/>
          </ac:spMkLst>
        </pc:spChg>
        <pc:spChg chg="del mod">
          <ac:chgData name="Alicja Bielas" userId="71e38036eea392dd" providerId="LiveId" clId="{6340E414-8968-4D10-B18F-927CD1380203}" dt="2023-09-28T13:23:24.362" v="498" actId="478"/>
          <ac:spMkLst>
            <pc:docMk/>
            <pc:sldMk cId="4242595639" sldId="299"/>
            <ac:spMk id="6" creationId="{4ADD1F19-0C23-3500-2EC8-E4DD50F90DC6}"/>
          </ac:spMkLst>
        </pc:spChg>
        <pc:picChg chg="del">
          <ac:chgData name="Alicja Bielas" userId="71e38036eea392dd" providerId="LiveId" clId="{6340E414-8968-4D10-B18F-927CD1380203}" dt="2023-09-28T13:23:07.412" v="493" actId="478"/>
          <ac:picMkLst>
            <pc:docMk/>
            <pc:sldMk cId="4242595639" sldId="299"/>
            <ac:picMk id="8" creationId="{EE8455A1-47B1-5282-7B92-AC6AA1681FA6}"/>
          </ac:picMkLst>
        </pc:picChg>
        <pc:picChg chg="mod">
          <ac:chgData name="Alicja Bielas" userId="71e38036eea392dd" providerId="LiveId" clId="{6340E414-8968-4D10-B18F-927CD1380203}" dt="2023-09-28T13:23:31.122" v="500" actId="1076"/>
          <ac:picMkLst>
            <pc:docMk/>
            <pc:sldMk cId="4242595639" sldId="299"/>
            <ac:picMk id="9" creationId="{3D59AA30-9C1F-73EF-9FB9-326DE7CA800B}"/>
          </ac:picMkLst>
        </pc:picChg>
        <pc:picChg chg="del">
          <ac:chgData name="Alicja Bielas" userId="71e38036eea392dd" providerId="LiveId" clId="{6340E414-8968-4D10-B18F-927CD1380203}" dt="2023-09-28T13:23:06.784" v="492" actId="478"/>
          <ac:picMkLst>
            <pc:docMk/>
            <pc:sldMk cId="4242595639" sldId="299"/>
            <ac:picMk id="8194" creationId="{2A1D41ED-552E-96E9-1476-904A40586F3E}"/>
          </ac:picMkLst>
        </pc:picChg>
      </pc:sldChg>
      <pc:sldChg chg="delSp modSp mod">
        <pc:chgData name="Alicja Bielas" userId="71e38036eea392dd" providerId="LiveId" clId="{6340E414-8968-4D10-B18F-927CD1380203}" dt="2023-09-28T13:27:28.372" v="701" actId="478"/>
        <pc:sldMkLst>
          <pc:docMk/>
          <pc:sldMk cId="2811568324" sldId="301"/>
        </pc:sldMkLst>
        <pc:spChg chg="del">
          <ac:chgData name="Alicja Bielas" userId="71e38036eea392dd" providerId="LiveId" clId="{6340E414-8968-4D10-B18F-927CD1380203}" dt="2023-09-28T13:27:20.344" v="698" actId="478"/>
          <ac:spMkLst>
            <pc:docMk/>
            <pc:sldMk cId="2811568324" sldId="301"/>
            <ac:spMk id="4" creationId="{B19967B6-CF01-2047-63B1-8A8AF2F3B720}"/>
          </ac:spMkLst>
        </pc:spChg>
        <pc:spChg chg="del">
          <ac:chgData name="Alicja Bielas" userId="71e38036eea392dd" providerId="LiveId" clId="{6340E414-8968-4D10-B18F-927CD1380203}" dt="2023-09-28T13:27:17.194" v="697" actId="478"/>
          <ac:spMkLst>
            <pc:docMk/>
            <pc:sldMk cId="2811568324" sldId="301"/>
            <ac:spMk id="6" creationId="{4ADD1F19-0C23-3500-2EC8-E4DD50F90DC6}"/>
          </ac:spMkLst>
        </pc:spChg>
        <pc:spChg chg="del">
          <ac:chgData name="Alicja Bielas" userId="71e38036eea392dd" providerId="LiveId" clId="{6340E414-8968-4D10-B18F-927CD1380203}" dt="2023-09-28T13:27:28.372" v="701" actId="478"/>
          <ac:spMkLst>
            <pc:docMk/>
            <pc:sldMk cId="2811568324" sldId="301"/>
            <ac:spMk id="8" creationId="{99E54A77-6332-4F0F-5C8A-B4A068FA4340}"/>
          </ac:spMkLst>
        </pc:spChg>
        <pc:picChg chg="mod">
          <ac:chgData name="Alicja Bielas" userId="71e38036eea392dd" providerId="LiveId" clId="{6340E414-8968-4D10-B18F-927CD1380203}" dt="2023-09-28T13:27:26.023" v="700" actId="14100"/>
          <ac:picMkLst>
            <pc:docMk/>
            <pc:sldMk cId="2811568324" sldId="301"/>
            <ac:picMk id="7" creationId="{D6ABAD06-EC37-AE93-2E91-25A4E09C236B}"/>
          </ac:picMkLst>
        </pc:picChg>
      </pc:sldChg>
      <pc:sldChg chg="addSp delSp modSp mod ord">
        <pc:chgData name="Alicja Bielas" userId="71e38036eea392dd" providerId="LiveId" clId="{6340E414-8968-4D10-B18F-927CD1380203}" dt="2023-09-28T13:43:03.096" v="1291" actId="20577"/>
        <pc:sldMkLst>
          <pc:docMk/>
          <pc:sldMk cId="425123275" sldId="302"/>
        </pc:sldMkLst>
        <pc:spChg chg="del">
          <ac:chgData name="Alicja Bielas" userId="71e38036eea392dd" providerId="LiveId" clId="{6340E414-8968-4D10-B18F-927CD1380203}" dt="2023-09-28T13:28:19.924" v="707" actId="478"/>
          <ac:spMkLst>
            <pc:docMk/>
            <pc:sldMk cId="425123275" sldId="302"/>
            <ac:spMk id="3" creationId="{ADF10242-68D8-53FC-BF08-4C0F0C59D007}"/>
          </ac:spMkLst>
        </pc:spChg>
        <pc:spChg chg="del mod">
          <ac:chgData name="Alicja Bielas" userId="71e38036eea392dd" providerId="LiveId" clId="{6340E414-8968-4D10-B18F-927CD1380203}" dt="2023-09-28T13:28:43.287" v="711" actId="21"/>
          <ac:spMkLst>
            <pc:docMk/>
            <pc:sldMk cId="425123275" sldId="302"/>
            <ac:spMk id="4" creationId="{B19967B6-CF01-2047-63B1-8A8AF2F3B720}"/>
          </ac:spMkLst>
        </pc:spChg>
        <pc:spChg chg="del">
          <ac:chgData name="Alicja Bielas" userId="71e38036eea392dd" providerId="LiveId" clId="{6340E414-8968-4D10-B18F-927CD1380203}" dt="2023-09-28T13:27:48.001" v="706" actId="478"/>
          <ac:spMkLst>
            <pc:docMk/>
            <pc:sldMk cId="425123275" sldId="302"/>
            <ac:spMk id="5" creationId="{82D50988-77AF-5577-2DA2-710150E38F4C}"/>
          </ac:spMkLst>
        </pc:spChg>
        <pc:spChg chg="del">
          <ac:chgData name="Alicja Bielas" userId="71e38036eea392dd" providerId="LiveId" clId="{6340E414-8968-4D10-B18F-927CD1380203}" dt="2023-09-28T13:27:43.840" v="702" actId="478"/>
          <ac:spMkLst>
            <pc:docMk/>
            <pc:sldMk cId="425123275" sldId="302"/>
            <ac:spMk id="6" creationId="{4ADD1F19-0C23-3500-2EC8-E4DD50F90DC6}"/>
          </ac:spMkLst>
        </pc:spChg>
        <pc:spChg chg="add mod">
          <ac:chgData name="Alicja Bielas" userId="71e38036eea392dd" providerId="LiveId" clId="{6340E414-8968-4D10-B18F-927CD1380203}" dt="2023-09-28T13:43:03.096" v="1291" actId="20577"/>
          <ac:spMkLst>
            <pc:docMk/>
            <pc:sldMk cId="425123275" sldId="302"/>
            <ac:spMk id="9" creationId="{998B864B-B97D-5583-CCC6-EE740C05ACFB}"/>
          </ac:spMkLst>
        </pc:spChg>
        <pc:picChg chg="del">
          <ac:chgData name="Alicja Bielas" userId="71e38036eea392dd" providerId="LiveId" clId="{6340E414-8968-4D10-B18F-927CD1380203}" dt="2023-09-28T13:27:44.594" v="703" actId="478"/>
          <ac:picMkLst>
            <pc:docMk/>
            <pc:sldMk cId="425123275" sldId="302"/>
            <ac:picMk id="7" creationId="{33BB8F66-A1C7-FFFB-54AE-107297AA0459}"/>
          </ac:picMkLst>
        </pc:picChg>
        <pc:picChg chg="del mod">
          <ac:chgData name="Alicja Bielas" userId="71e38036eea392dd" providerId="LiveId" clId="{6340E414-8968-4D10-B18F-927CD1380203}" dt="2023-09-28T13:27:45.270" v="705" actId="478"/>
          <ac:picMkLst>
            <pc:docMk/>
            <pc:sldMk cId="425123275" sldId="302"/>
            <ac:picMk id="8" creationId="{70C930D1-ADB3-7077-C164-2CC74E952AC7}"/>
          </ac:picMkLst>
        </pc:picChg>
        <pc:picChg chg="mod">
          <ac:chgData name="Alicja Bielas" userId="71e38036eea392dd" providerId="LiveId" clId="{6340E414-8968-4D10-B18F-927CD1380203}" dt="2023-09-28T13:41:39.821" v="1265" actId="1076"/>
          <ac:picMkLst>
            <pc:docMk/>
            <pc:sldMk cId="425123275" sldId="302"/>
            <ac:picMk id="1028" creationId="{C7A75220-5A1D-8300-244A-C975AFE1F73A}"/>
          </ac:picMkLst>
        </pc:picChg>
      </pc:sldChg>
      <pc:sldChg chg="addSp delSp modSp mod delAnim">
        <pc:chgData name="Alicja Bielas" userId="71e38036eea392dd" providerId="LiveId" clId="{6340E414-8968-4D10-B18F-927CD1380203}" dt="2023-09-28T13:39:30.187" v="987" actId="1076"/>
        <pc:sldMkLst>
          <pc:docMk/>
          <pc:sldMk cId="4285927302" sldId="303"/>
        </pc:sldMkLst>
        <pc:spChg chg="add mod">
          <ac:chgData name="Alicja Bielas" userId="71e38036eea392dd" providerId="LiveId" clId="{6340E414-8968-4D10-B18F-927CD1380203}" dt="2023-09-28T13:29:45.670" v="723" actId="1076"/>
          <ac:spMkLst>
            <pc:docMk/>
            <pc:sldMk cId="4285927302" sldId="303"/>
            <ac:spMk id="4" creationId="{1419BF54-C0F1-3A6C-8794-068250983275}"/>
          </ac:spMkLst>
        </pc:spChg>
        <pc:picChg chg="del">
          <ac:chgData name="Alicja Bielas" userId="71e38036eea392dd" providerId="LiveId" clId="{6340E414-8968-4D10-B18F-927CD1380203}" dt="2023-09-28T13:11:17.541" v="85" actId="478"/>
          <ac:picMkLst>
            <pc:docMk/>
            <pc:sldMk cId="4285927302" sldId="303"/>
            <ac:picMk id="3" creationId="{A198BE9C-AFD6-64E8-066C-5084CC54FE64}"/>
          </ac:picMkLst>
        </pc:picChg>
        <pc:picChg chg="mod">
          <ac:chgData name="Alicja Bielas" userId="71e38036eea392dd" providerId="LiveId" clId="{6340E414-8968-4D10-B18F-927CD1380203}" dt="2023-09-28T13:39:27.582" v="986" actId="1076"/>
          <ac:picMkLst>
            <pc:docMk/>
            <pc:sldMk cId="4285927302" sldId="303"/>
            <ac:picMk id="12290" creationId="{E76D5262-58D8-59B8-8096-4DE831DA5D58}"/>
          </ac:picMkLst>
        </pc:picChg>
        <pc:picChg chg="mod">
          <ac:chgData name="Alicja Bielas" userId="71e38036eea392dd" providerId="LiveId" clId="{6340E414-8968-4D10-B18F-927CD1380203}" dt="2023-09-28T13:39:30.187" v="987" actId="1076"/>
          <ac:picMkLst>
            <pc:docMk/>
            <pc:sldMk cId="4285927302" sldId="303"/>
            <ac:picMk id="12292" creationId="{32BFE613-8BE8-04C0-4E65-CB6EB53DE45F}"/>
          </ac:picMkLst>
        </pc:picChg>
      </pc:sldChg>
      <pc:sldChg chg="del">
        <pc:chgData name="Alicja Bielas" userId="71e38036eea392dd" providerId="LiveId" clId="{6340E414-8968-4D10-B18F-927CD1380203}" dt="2023-09-28T13:29:59.899" v="724" actId="47"/>
        <pc:sldMkLst>
          <pc:docMk/>
          <pc:sldMk cId="1062627059" sldId="304"/>
        </pc:sldMkLst>
      </pc:sldChg>
      <pc:sldChg chg="del">
        <pc:chgData name="Alicja Bielas" userId="71e38036eea392dd" providerId="LiveId" clId="{6340E414-8968-4D10-B18F-927CD1380203}" dt="2023-09-28T13:30:54.382" v="883" actId="47"/>
        <pc:sldMkLst>
          <pc:docMk/>
          <pc:sldMk cId="2855631777" sldId="305"/>
        </pc:sldMkLst>
      </pc:sldChg>
      <pc:sldChg chg="addSp delSp modSp mod">
        <pc:chgData name="Alicja Bielas" userId="71e38036eea392dd" providerId="LiveId" clId="{6340E414-8968-4D10-B18F-927CD1380203}" dt="2023-09-28T13:33:47.523" v="966" actId="255"/>
        <pc:sldMkLst>
          <pc:docMk/>
          <pc:sldMk cId="3343103602" sldId="306"/>
        </pc:sldMkLst>
        <pc:spChg chg="del">
          <ac:chgData name="Alicja Bielas" userId="71e38036eea392dd" providerId="LiveId" clId="{6340E414-8968-4D10-B18F-927CD1380203}" dt="2023-09-28T13:31:22.562" v="885" actId="478"/>
          <ac:spMkLst>
            <pc:docMk/>
            <pc:sldMk cId="3343103602" sldId="306"/>
            <ac:spMk id="4" creationId="{B19967B6-CF01-2047-63B1-8A8AF2F3B720}"/>
          </ac:spMkLst>
        </pc:spChg>
        <pc:spChg chg="add mod">
          <ac:chgData name="Alicja Bielas" userId="71e38036eea392dd" providerId="LiveId" clId="{6340E414-8968-4D10-B18F-927CD1380203}" dt="2023-09-28T13:33:47.523" v="966" actId="255"/>
          <ac:spMkLst>
            <pc:docMk/>
            <pc:sldMk cId="3343103602" sldId="306"/>
            <ac:spMk id="5" creationId="{EE552F76-865E-1EE4-625C-8CF9F2A03D5B}"/>
          </ac:spMkLst>
        </pc:spChg>
        <pc:spChg chg="del">
          <ac:chgData name="Alicja Bielas" userId="71e38036eea392dd" providerId="LiveId" clId="{6340E414-8968-4D10-B18F-927CD1380203}" dt="2023-09-28T13:31:25.989" v="886" actId="478"/>
          <ac:spMkLst>
            <pc:docMk/>
            <pc:sldMk cId="3343103602" sldId="306"/>
            <ac:spMk id="6" creationId="{4ADD1F19-0C23-3500-2EC8-E4DD50F90DC6}"/>
          </ac:spMkLst>
        </pc:spChg>
        <pc:picChg chg="del">
          <ac:chgData name="Alicja Bielas" userId="71e38036eea392dd" providerId="LiveId" clId="{6340E414-8968-4D10-B18F-927CD1380203}" dt="2023-09-28T13:31:28.354" v="887" actId="478"/>
          <ac:picMkLst>
            <pc:docMk/>
            <pc:sldMk cId="3343103602" sldId="306"/>
            <ac:picMk id="9" creationId="{A2311875-8802-941F-0A15-7511F00005ED}"/>
          </ac:picMkLst>
        </pc:picChg>
        <pc:picChg chg="mod">
          <ac:chgData name="Alicja Bielas" userId="71e38036eea392dd" providerId="LiveId" clId="{6340E414-8968-4D10-B18F-927CD1380203}" dt="2023-09-28T13:33:39.719" v="964" actId="1076"/>
          <ac:picMkLst>
            <pc:docMk/>
            <pc:sldMk cId="3343103602" sldId="306"/>
            <ac:picMk id="1028" creationId="{C7A75220-5A1D-8300-244A-C975AFE1F73A}"/>
          </ac:picMkLst>
        </pc:picChg>
        <pc:picChg chg="mod">
          <ac:chgData name="Alicja Bielas" userId="71e38036eea392dd" providerId="LiveId" clId="{6340E414-8968-4D10-B18F-927CD1380203}" dt="2023-09-28T13:33:09.402" v="959" actId="14100"/>
          <ac:picMkLst>
            <pc:docMk/>
            <pc:sldMk cId="3343103602" sldId="306"/>
            <ac:picMk id="21506" creationId="{7266423D-AF4A-3C86-057C-92425A5A3026}"/>
          </ac:picMkLst>
        </pc:picChg>
        <pc:picChg chg="mod">
          <ac:chgData name="Alicja Bielas" userId="71e38036eea392dd" providerId="LiveId" clId="{6340E414-8968-4D10-B18F-927CD1380203}" dt="2023-09-28T13:33:28.813" v="961" actId="1076"/>
          <ac:picMkLst>
            <pc:docMk/>
            <pc:sldMk cId="3343103602" sldId="306"/>
            <ac:picMk id="21508" creationId="{FC711195-74CD-7579-633B-BEFABB778784}"/>
          </ac:picMkLst>
        </pc:picChg>
      </pc:sldChg>
      <pc:sldChg chg="modSp del">
        <pc:chgData name="Alicja Bielas" userId="71e38036eea392dd" providerId="LiveId" clId="{6340E414-8968-4D10-B18F-927CD1380203}" dt="2023-09-28T13:37:56.645" v="968" actId="47"/>
        <pc:sldMkLst>
          <pc:docMk/>
          <pc:sldMk cId="1647109129" sldId="307"/>
        </pc:sldMkLst>
        <pc:picChg chg="mod">
          <ac:chgData name="Alicja Bielas" userId="71e38036eea392dd" providerId="LiveId" clId="{6340E414-8968-4D10-B18F-927CD1380203}" dt="2023-09-28T13:33:56.269" v="967" actId="1076"/>
          <ac:picMkLst>
            <pc:docMk/>
            <pc:sldMk cId="1647109129" sldId="307"/>
            <ac:picMk id="22530" creationId="{CD5FD36B-D31D-E060-3AD4-D810CBCDCB51}"/>
          </ac:picMkLst>
        </pc:picChg>
      </pc:sldChg>
      <pc:sldChg chg="del">
        <pc:chgData name="Alicja Bielas" userId="71e38036eea392dd" providerId="LiveId" clId="{6340E414-8968-4D10-B18F-927CD1380203}" dt="2023-09-28T13:37:58.374" v="969" actId="47"/>
        <pc:sldMkLst>
          <pc:docMk/>
          <pc:sldMk cId="2317868908" sldId="308"/>
        </pc:sldMkLst>
      </pc:sldChg>
      <pc:sldChg chg="del">
        <pc:chgData name="Alicja Bielas" userId="71e38036eea392dd" providerId="LiveId" clId="{6340E414-8968-4D10-B18F-927CD1380203}" dt="2023-09-28T13:37:59.346" v="970" actId="47"/>
        <pc:sldMkLst>
          <pc:docMk/>
          <pc:sldMk cId="962897615" sldId="309"/>
        </pc:sldMkLst>
      </pc:sldChg>
      <pc:sldChg chg="add del">
        <pc:chgData name="Alicja Bielas" userId="71e38036eea392dd" providerId="LiveId" clId="{6340E414-8968-4D10-B18F-927CD1380203}" dt="2023-09-28T13:38:10.511" v="973" actId="47"/>
        <pc:sldMkLst>
          <pc:docMk/>
          <pc:sldMk cId="120090360" sldId="310"/>
        </pc:sldMkLst>
      </pc:sldChg>
      <pc:sldChg chg="del">
        <pc:chgData name="Alicja Bielas" userId="71e38036eea392dd" providerId="LiveId" clId="{6340E414-8968-4D10-B18F-927CD1380203}" dt="2023-09-28T13:13:50.053" v="102" actId="47"/>
        <pc:sldMkLst>
          <pc:docMk/>
          <pc:sldMk cId="658423588" sldId="311"/>
        </pc:sldMkLst>
      </pc:sldChg>
      <pc:sldChg chg="addSp delSp modSp mod">
        <pc:chgData name="Alicja Bielas" userId="71e38036eea392dd" providerId="LiveId" clId="{6340E414-8968-4D10-B18F-927CD1380203}" dt="2023-09-28T13:30:37.926" v="882" actId="1076"/>
        <pc:sldMkLst>
          <pc:docMk/>
          <pc:sldMk cId="110464757" sldId="312"/>
        </pc:sldMkLst>
        <pc:spChg chg="add mod">
          <ac:chgData name="Alicja Bielas" userId="71e38036eea392dd" providerId="LiveId" clId="{6340E414-8968-4D10-B18F-927CD1380203}" dt="2023-09-28T13:30:37.926" v="882" actId="1076"/>
          <ac:spMkLst>
            <pc:docMk/>
            <pc:sldMk cId="110464757" sldId="312"/>
            <ac:spMk id="3" creationId="{918F5DFD-5997-F264-BD37-C882D9927F94}"/>
          </ac:spMkLst>
        </pc:spChg>
        <pc:spChg chg="del">
          <ac:chgData name="Alicja Bielas" userId="71e38036eea392dd" providerId="LiveId" clId="{6340E414-8968-4D10-B18F-927CD1380203}" dt="2023-09-28T13:30:05.211" v="725" actId="478"/>
          <ac:spMkLst>
            <pc:docMk/>
            <pc:sldMk cId="110464757" sldId="312"/>
            <ac:spMk id="6" creationId="{4ADD1F19-0C23-3500-2EC8-E4DD50F90DC6}"/>
          </ac:spMkLst>
        </pc:spChg>
      </pc:sldChg>
      <pc:sldChg chg="delSp modSp mod">
        <pc:chgData name="Alicja Bielas" userId="71e38036eea392dd" providerId="LiveId" clId="{6340E414-8968-4D10-B18F-927CD1380203}" dt="2023-09-28T13:45:21.088" v="1359" actId="1076"/>
        <pc:sldMkLst>
          <pc:docMk/>
          <pc:sldMk cId="2947901304" sldId="313"/>
        </pc:sldMkLst>
        <pc:spChg chg="mod">
          <ac:chgData name="Alicja Bielas" userId="71e38036eea392dd" providerId="LiveId" clId="{6340E414-8968-4D10-B18F-927CD1380203}" dt="2023-09-28T13:45:19.202" v="1358" actId="1076"/>
          <ac:spMkLst>
            <pc:docMk/>
            <pc:sldMk cId="2947901304" sldId="313"/>
            <ac:spMk id="4" creationId="{B19967B6-CF01-2047-63B1-8A8AF2F3B720}"/>
          </ac:spMkLst>
        </pc:spChg>
        <pc:spChg chg="del">
          <ac:chgData name="Alicja Bielas" userId="71e38036eea392dd" providerId="LiveId" clId="{6340E414-8968-4D10-B18F-927CD1380203}" dt="2023-09-28T13:27:12.572" v="696" actId="478"/>
          <ac:spMkLst>
            <pc:docMk/>
            <pc:sldMk cId="2947901304" sldId="313"/>
            <ac:spMk id="6" creationId="{4ADD1F19-0C23-3500-2EC8-E4DD50F90DC6}"/>
          </ac:spMkLst>
        </pc:spChg>
        <pc:picChg chg="del">
          <ac:chgData name="Alicja Bielas" userId="71e38036eea392dd" providerId="LiveId" clId="{6340E414-8968-4D10-B18F-927CD1380203}" dt="2023-09-28T13:45:08.625" v="1356" actId="478"/>
          <ac:picMkLst>
            <pc:docMk/>
            <pc:sldMk cId="2947901304" sldId="313"/>
            <ac:picMk id="9" creationId="{90B20D7B-1045-5EE5-106D-65105770C536}"/>
          </ac:picMkLst>
        </pc:picChg>
        <pc:picChg chg="mod">
          <ac:chgData name="Alicja Bielas" userId="71e38036eea392dd" providerId="LiveId" clId="{6340E414-8968-4D10-B18F-927CD1380203}" dt="2023-09-28T13:45:21.088" v="1359" actId="1076"/>
          <ac:picMkLst>
            <pc:docMk/>
            <pc:sldMk cId="2947901304" sldId="313"/>
            <ac:picMk id="10" creationId="{4D309AA4-EDC9-41A7-B409-C0E4BADF13AC}"/>
          </ac:picMkLst>
        </pc:picChg>
      </pc:sldChg>
      <pc:sldChg chg="delSp modSp add mod modAnim">
        <pc:chgData name="Alicja Bielas" userId="71e38036eea392dd" providerId="LiveId" clId="{6340E414-8968-4D10-B18F-927CD1380203}" dt="2023-09-28T13:12:32.554" v="101" actId="1076"/>
        <pc:sldMkLst>
          <pc:docMk/>
          <pc:sldMk cId="1121334172" sldId="315"/>
        </pc:sldMkLst>
        <pc:picChg chg="mod">
          <ac:chgData name="Alicja Bielas" userId="71e38036eea392dd" providerId="LiveId" clId="{6340E414-8968-4D10-B18F-927CD1380203}" dt="2023-09-28T13:12:32.554" v="101" actId="1076"/>
          <ac:picMkLst>
            <pc:docMk/>
            <pc:sldMk cId="1121334172" sldId="315"/>
            <ac:picMk id="3" creationId="{A198BE9C-AFD6-64E8-066C-5084CC54FE64}"/>
          </ac:picMkLst>
        </pc:picChg>
        <pc:picChg chg="del">
          <ac:chgData name="Alicja Bielas" userId="71e38036eea392dd" providerId="LiveId" clId="{6340E414-8968-4D10-B18F-927CD1380203}" dt="2023-09-28T13:12:23.480" v="97" actId="478"/>
          <ac:picMkLst>
            <pc:docMk/>
            <pc:sldMk cId="1121334172" sldId="315"/>
            <ac:picMk id="12290" creationId="{E76D5262-58D8-59B8-8096-4DE831DA5D58}"/>
          </ac:picMkLst>
        </pc:picChg>
        <pc:picChg chg="del">
          <ac:chgData name="Alicja Bielas" userId="71e38036eea392dd" providerId="LiveId" clId="{6340E414-8968-4D10-B18F-927CD1380203}" dt="2023-09-28T13:12:24.189" v="98" actId="478"/>
          <ac:picMkLst>
            <pc:docMk/>
            <pc:sldMk cId="1121334172" sldId="315"/>
            <ac:picMk id="12292" creationId="{32BFE613-8BE8-04C0-4E65-CB6EB53DE45F}"/>
          </ac:picMkLst>
        </pc:picChg>
      </pc:sldChg>
      <pc:sldChg chg="addSp delSp modSp add del mod ord">
        <pc:chgData name="Alicja Bielas" userId="71e38036eea392dd" providerId="LiveId" clId="{6340E414-8968-4D10-B18F-927CD1380203}" dt="2023-09-28T13:43:18.945" v="1298" actId="47"/>
        <pc:sldMkLst>
          <pc:docMk/>
          <pc:sldMk cId="39034243" sldId="316"/>
        </pc:sldMkLst>
        <pc:spChg chg="del">
          <ac:chgData name="Alicja Bielas" userId="71e38036eea392dd" providerId="LiveId" clId="{6340E414-8968-4D10-B18F-927CD1380203}" dt="2023-09-28T13:43:16.439" v="1297" actId="478"/>
          <ac:spMkLst>
            <pc:docMk/>
            <pc:sldMk cId="39034243" sldId="316"/>
            <ac:spMk id="2" creationId="{980CD704-46D3-029A-60C6-C497058B1CA1}"/>
          </ac:spMkLst>
        </pc:spChg>
        <pc:spChg chg="add mod">
          <ac:chgData name="Alicja Bielas" userId="71e38036eea392dd" providerId="LiveId" clId="{6340E414-8968-4D10-B18F-927CD1380203}" dt="2023-09-28T13:43:16.439" v="1297" actId="478"/>
          <ac:spMkLst>
            <pc:docMk/>
            <pc:sldMk cId="39034243" sldId="316"/>
            <ac:spMk id="4" creationId="{7785116E-6D40-D4D5-31A7-54EE2B4DD43E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główek — symbol zastępczy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pl-PL" dirty="0"/>
          </a:p>
        </p:txBody>
      </p:sp>
      <p:sp>
        <p:nvSpPr>
          <p:cNvPr id="3" name="Data — symbol zastępczy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E3443458-D436-405E-A60B-6AC52C57AD4B}" type="datetime1">
              <a:rPr lang="pl-PL" smtClean="0"/>
              <a:pPr rtl="0"/>
              <a:t>2023-09-29</a:t>
            </a:fld>
            <a:endParaRPr lang="pl-PL" dirty="0"/>
          </a:p>
        </p:txBody>
      </p:sp>
      <p:sp>
        <p:nvSpPr>
          <p:cNvPr id="4" name="Stopka — symbol zastępczy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pl-PL" dirty="0"/>
          </a:p>
        </p:txBody>
      </p:sp>
      <p:sp>
        <p:nvSpPr>
          <p:cNvPr id="5" name="Numer slajdu — symbol zastępczy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B828588A-5C4E-401A-AECC-B6F63A9DE965}" type="slidenum">
              <a:rPr lang="pl-PL" smtClean="0"/>
              <a:pPr rtl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105997978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główek — symbol zastępczy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pl-PL" noProof="0" dirty="0"/>
          </a:p>
        </p:txBody>
      </p:sp>
      <p:sp>
        <p:nvSpPr>
          <p:cNvPr id="3" name="Data — symbol zastępcz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83D0151B-5657-4D14-AC1F-A75B74BC49A7}" type="datetime1">
              <a:rPr lang="pl-PL" noProof="0" smtClean="0"/>
              <a:pPr rtl="0"/>
              <a:t>2023-09-29</a:t>
            </a:fld>
            <a:endParaRPr lang="pl-PL" noProof="0" dirty="0"/>
          </a:p>
        </p:txBody>
      </p:sp>
      <p:sp>
        <p:nvSpPr>
          <p:cNvPr id="4" name="Obraz slajdu — symbol zastępczy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pl-PL" noProof="0" dirty="0"/>
          </a:p>
        </p:txBody>
      </p:sp>
      <p:sp>
        <p:nvSpPr>
          <p:cNvPr id="5" name="Notatki — symbol zastępcz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pl-PL" noProof="0" dirty="0"/>
              <a:t>Kliknij, aby edytować style wzorców tekstu</a:t>
            </a:r>
          </a:p>
          <a:p>
            <a:pPr lvl="1" rtl="0"/>
            <a:r>
              <a:rPr lang="pl-PL" noProof="0" dirty="0"/>
              <a:t>Drugi poziom</a:t>
            </a:r>
          </a:p>
          <a:p>
            <a:pPr lvl="2" rtl="0"/>
            <a:r>
              <a:rPr lang="pl-PL" noProof="0" dirty="0"/>
              <a:t>Trzeci poziom</a:t>
            </a:r>
          </a:p>
          <a:p>
            <a:pPr lvl="3" rtl="0"/>
            <a:r>
              <a:rPr lang="pl-PL" noProof="0" dirty="0"/>
              <a:t>Czwarty poziom</a:t>
            </a:r>
          </a:p>
          <a:p>
            <a:pPr lvl="4" rtl="0"/>
            <a:r>
              <a:rPr lang="pl-PL" noProof="0" dirty="0"/>
              <a:t>Piąty poziom</a:t>
            </a:r>
          </a:p>
        </p:txBody>
      </p:sp>
      <p:sp>
        <p:nvSpPr>
          <p:cNvPr id="6" name="Stopka — symbol zastępczy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pl-PL" noProof="0" dirty="0"/>
          </a:p>
        </p:txBody>
      </p:sp>
      <p:sp>
        <p:nvSpPr>
          <p:cNvPr id="7" name="Numer slajdu — symbol zastępcz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77542409-6A04-4DC6-AC3A-D3758287A8F2}" type="slidenum">
              <a:rPr lang="pl-PL" noProof="0" smtClean="0"/>
              <a:pPr rtl="0"/>
              <a:t>‹#›</a:t>
            </a:fld>
            <a:endParaRPr lang="pl-PL" noProof="0" dirty="0"/>
          </a:p>
        </p:txBody>
      </p:sp>
    </p:spTree>
    <p:extLst>
      <p:ext uri="{BB962C8B-B14F-4D97-AF65-F5344CB8AC3E}">
        <p14:creationId xmlns:p14="http://schemas.microsoft.com/office/powerpoint/2010/main" xmlns="" val="254115059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raz slajdu — symbol zastępcz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atki — symbol zastępczy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pl-PL" dirty="0"/>
          </a:p>
        </p:txBody>
      </p:sp>
      <p:sp>
        <p:nvSpPr>
          <p:cNvPr id="4" name="Numer slajdu — symbol zastępczy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7542409-6A04-4DC6-AC3A-D3758287A8F2}" type="slidenum">
              <a:rPr lang="pl-PL" smtClean="0"/>
              <a:pPr rtl="0"/>
              <a:t>1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33008298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raz slajdu — symbol zastępcz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atki — symbol zastępczy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pl-PL" dirty="0"/>
          </a:p>
        </p:txBody>
      </p:sp>
      <p:sp>
        <p:nvSpPr>
          <p:cNvPr id="4" name="Numer slajdu — symbol zastępczy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7542409-6A04-4DC6-AC3A-D3758287A8F2}" type="slidenum">
              <a:rPr lang="pl-PL" smtClean="0"/>
              <a:pPr rtl="0"/>
              <a:t>2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33008298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77542409-6A04-4DC6-AC3A-D3758287A8F2}" type="slidenum">
              <a:rPr lang="pl-PL" smtClean="0"/>
              <a:pPr rtl="0"/>
              <a:t>3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10940421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ostokąt 8"/>
          <p:cNvSpPr/>
          <p:nvPr/>
        </p:nvSpPr>
        <p:spPr>
          <a:xfrm>
            <a:off x="1600200" y="0"/>
            <a:ext cx="5029200" cy="59436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l-PL" noProof="0" dirty="0"/>
          </a:p>
        </p:txBody>
      </p:sp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751777" y="3019706"/>
            <a:ext cx="4846320" cy="2387600"/>
          </a:xfrm>
        </p:spPr>
        <p:txBody>
          <a:bodyPr rtlCol="0" anchor="b">
            <a:normAutofit/>
          </a:bodyPr>
          <a:lstStyle>
            <a:lvl1pPr algn="l">
              <a:lnSpc>
                <a:spcPct val="90000"/>
              </a:lnSpc>
              <a:defRPr sz="4800">
                <a:solidFill>
                  <a:schemeClr val="bg1"/>
                </a:solidFill>
              </a:defRPr>
            </a:lvl1pPr>
          </a:lstStyle>
          <a:p>
            <a:pPr rtl="0"/>
            <a:r>
              <a:rPr lang="pl-PL" noProof="0"/>
              <a:t>Kliknij, aby edytować styl</a:t>
            </a:r>
            <a:endParaRPr lang="pl-PL" noProof="0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751777" y="5381894"/>
            <a:ext cx="4846320" cy="448056"/>
          </a:xfrm>
        </p:spPr>
        <p:txBody>
          <a:bodyPr rtlCol="0">
            <a:normAutofit/>
          </a:bodyPr>
          <a:lstStyle>
            <a:lvl1pPr marL="0" indent="0" algn="l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pl-PL" noProof="0"/>
              <a:t>Kliknij, aby edytować styl wzorca podtytułu</a:t>
            </a:r>
            <a:endParaRPr lang="pl-PL" noProof="0" dirty="0"/>
          </a:p>
        </p:txBody>
      </p:sp>
      <p:pic>
        <p:nvPicPr>
          <p:cNvPr id="8" name="Obraz 7" descr="Puszyste białe chmury na ciemnobłękitnym niebie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0" y="2057400"/>
            <a:ext cx="1490472" cy="3886200"/>
          </a:xfrm>
          <a:prstGeom prst="rect">
            <a:avLst/>
          </a:prstGeom>
        </p:spPr>
      </p:pic>
      <p:pic>
        <p:nvPicPr>
          <p:cNvPr id="10" name="Obraz 9" descr="Kiełkująca roślina — zbliżenie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6739128" y="2057400"/>
            <a:ext cx="2060767" cy="3886200"/>
          </a:xfrm>
          <a:prstGeom prst="rect">
            <a:avLst/>
          </a:prstGeom>
        </p:spPr>
      </p:pic>
      <p:pic>
        <p:nvPicPr>
          <p:cNvPr id="11" name="Obraz 10" descr="Fale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8909623" y="2057400"/>
            <a:ext cx="3282696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987310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l-PL" noProof="0"/>
              <a:t>Kliknij, aby edytować styl</a:t>
            </a:r>
            <a:endParaRPr lang="pl-PL" noProof="0" dirty="0"/>
          </a:p>
        </p:txBody>
      </p:sp>
      <p:sp>
        <p:nvSpPr>
          <p:cNvPr id="3" name="Tekst pionowy — symbol zastępczy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pl-PL" noProof="0"/>
              <a:t>Kliknij, aby edytować style wzorca tekstu</a:t>
            </a:r>
          </a:p>
          <a:p>
            <a:pPr lvl="1" rtl="0"/>
            <a:r>
              <a:rPr lang="pl-PL" noProof="0"/>
              <a:t>Drugi poziom</a:t>
            </a:r>
          </a:p>
          <a:p>
            <a:pPr lvl="2" rtl="0"/>
            <a:r>
              <a:rPr lang="pl-PL" noProof="0"/>
              <a:t>Trzeci poziom</a:t>
            </a:r>
          </a:p>
          <a:p>
            <a:pPr lvl="3" rtl="0"/>
            <a:r>
              <a:rPr lang="pl-PL" noProof="0"/>
              <a:t>Czwarty poziom</a:t>
            </a:r>
          </a:p>
          <a:p>
            <a:pPr lvl="4" rtl="0"/>
            <a:r>
              <a:rPr lang="pl-PL" noProof="0"/>
              <a:t>Piąty poziom</a:t>
            </a:r>
            <a:endParaRPr lang="pl-PL" noProof="0" dirty="0"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CD8D479-8942-46E8-A226-A4E01F7A105C}" type="slidenum">
              <a:rPr lang="pl-PL" noProof="0" smtClean="0"/>
              <a:pPr rtl="0"/>
              <a:t>‹#›</a:t>
            </a:fld>
            <a:endParaRPr lang="pl-PL" noProof="0" dirty="0"/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C77D93D-CEE9-4C17-9365-472B9ADDDD70}" type="datetime1">
              <a:rPr lang="pl-PL" noProof="0" smtClean="0"/>
              <a:pPr rtl="0"/>
              <a:t>2023-09-29</a:t>
            </a:fld>
            <a:endParaRPr lang="pl-PL" noProof="0" dirty="0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r>
              <a:rPr lang="pl-PL" noProof="0" dirty="0"/>
              <a:t>Dodaj stopkę</a:t>
            </a:r>
          </a:p>
        </p:txBody>
      </p:sp>
    </p:spTree>
    <p:extLst>
      <p:ext uri="{BB962C8B-B14F-4D97-AF65-F5344CB8AC3E}">
        <p14:creationId xmlns:p14="http://schemas.microsoft.com/office/powerpoint/2010/main" xmlns="" val="7207092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724900" y="190500"/>
            <a:ext cx="2057400" cy="5986463"/>
          </a:xfrm>
        </p:spPr>
        <p:txBody>
          <a:bodyPr vert="eaVert" rtlCol="0"/>
          <a:lstStyle/>
          <a:p>
            <a:pPr rtl="0"/>
            <a:r>
              <a:rPr lang="pl-PL" noProof="0"/>
              <a:t>Kliknij, aby edytować styl</a:t>
            </a:r>
            <a:endParaRPr lang="pl-PL" noProof="0" dirty="0"/>
          </a:p>
        </p:txBody>
      </p:sp>
      <p:sp>
        <p:nvSpPr>
          <p:cNvPr id="3" name="Tekst pionowy — symbol zastępczy 2"/>
          <p:cNvSpPr>
            <a:spLocks noGrp="1"/>
          </p:cNvSpPr>
          <p:nvPr>
            <p:ph type="body" orient="vert" idx="1"/>
          </p:nvPr>
        </p:nvSpPr>
        <p:spPr>
          <a:xfrm>
            <a:off x="838200" y="190500"/>
            <a:ext cx="7734300" cy="5986463"/>
          </a:xfrm>
        </p:spPr>
        <p:txBody>
          <a:bodyPr vert="eaVert" rtlCol="0"/>
          <a:lstStyle/>
          <a:p>
            <a:pPr lvl="0" rtl="0"/>
            <a:r>
              <a:rPr lang="pl-PL" noProof="0"/>
              <a:t>Kliknij, aby edytować style wzorca tekstu</a:t>
            </a:r>
          </a:p>
          <a:p>
            <a:pPr lvl="1" rtl="0"/>
            <a:r>
              <a:rPr lang="pl-PL" noProof="0"/>
              <a:t>Drugi poziom</a:t>
            </a:r>
          </a:p>
          <a:p>
            <a:pPr lvl="2" rtl="0"/>
            <a:r>
              <a:rPr lang="pl-PL" noProof="0"/>
              <a:t>Trzeci poziom</a:t>
            </a:r>
          </a:p>
          <a:p>
            <a:pPr lvl="3" rtl="0"/>
            <a:r>
              <a:rPr lang="pl-PL" noProof="0"/>
              <a:t>Czwarty poziom</a:t>
            </a:r>
          </a:p>
          <a:p>
            <a:pPr lvl="4" rtl="0"/>
            <a:r>
              <a:rPr lang="pl-PL" noProof="0"/>
              <a:t>Piąty poziom</a:t>
            </a:r>
            <a:endParaRPr lang="pl-PL" noProof="0" dirty="0"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CD8D479-8942-46E8-A226-A4E01F7A105C}" type="slidenum">
              <a:rPr lang="pl-PL" noProof="0" smtClean="0"/>
              <a:pPr rtl="0"/>
              <a:t>‹#›</a:t>
            </a:fld>
            <a:endParaRPr lang="pl-PL" noProof="0" dirty="0"/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3E6605C-0DF6-4C9B-A517-626770E65C65}" type="datetime1">
              <a:rPr lang="pl-PL" noProof="0" smtClean="0"/>
              <a:pPr rtl="0"/>
              <a:t>2023-09-29</a:t>
            </a:fld>
            <a:endParaRPr lang="pl-PL" noProof="0" dirty="0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r>
              <a:rPr lang="pl-PL" noProof="0" dirty="0"/>
              <a:t>Dodaj stopkę</a:t>
            </a:r>
          </a:p>
        </p:txBody>
      </p:sp>
    </p:spTree>
    <p:extLst>
      <p:ext uri="{BB962C8B-B14F-4D97-AF65-F5344CB8AC3E}">
        <p14:creationId xmlns:p14="http://schemas.microsoft.com/office/powerpoint/2010/main" xmlns="" val="10210142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l-PL" noProof="0"/>
              <a:t>Kliknij, aby edytować styl</a:t>
            </a:r>
            <a:endParaRPr lang="pl-PL" noProof="0" dirty="0"/>
          </a:p>
        </p:txBody>
      </p:sp>
      <p:sp>
        <p:nvSpPr>
          <p:cNvPr id="3" name="Zawartość — symbol zastępczy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pl-PL" noProof="0"/>
              <a:t>Kliknij, aby edytować style wzorca tekstu</a:t>
            </a:r>
          </a:p>
          <a:p>
            <a:pPr lvl="1" rtl="0"/>
            <a:r>
              <a:rPr lang="pl-PL" noProof="0"/>
              <a:t>Drugi poziom</a:t>
            </a:r>
          </a:p>
          <a:p>
            <a:pPr lvl="2" rtl="0"/>
            <a:r>
              <a:rPr lang="pl-PL" noProof="0"/>
              <a:t>Trzeci poziom</a:t>
            </a:r>
          </a:p>
          <a:p>
            <a:pPr lvl="3" rtl="0"/>
            <a:r>
              <a:rPr lang="pl-PL" noProof="0"/>
              <a:t>Czwarty poziom</a:t>
            </a:r>
          </a:p>
          <a:p>
            <a:pPr lvl="4" rtl="0"/>
            <a:r>
              <a:rPr lang="pl-PL" noProof="0"/>
              <a:t>Piąty poziom</a:t>
            </a:r>
            <a:endParaRPr lang="pl-PL" noProof="0" dirty="0"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CD8D479-8942-46E8-A226-A4E01F7A105C}" type="slidenum">
              <a:rPr lang="pl-PL" noProof="0" smtClean="0"/>
              <a:pPr rtl="0"/>
              <a:t>‹#›</a:t>
            </a:fld>
            <a:endParaRPr lang="pl-PL" noProof="0" dirty="0"/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C6CFD5C-1B4B-4895-A1BA-3316A994F8F5}" type="datetime1">
              <a:rPr lang="pl-PL" noProof="0" smtClean="0"/>
              <a:pPr rtl="0"/>
              <a:t>2023-09-29</a:t>
            </a:fld>
            <a:endParaRPr lang="pl-PL" noProof="0" dirty="0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r>
              <a:rPr lang="pl-PL" noProof="0" dirty="0"/>
              <a:t>Dodaj stopkę</a:t>
            </a:r>
          </a:p>
        </p:txBody>
      </p:sp>
    </p:spTree>
    <p:extLst>
      <p:ext uri="{BB962C8B-B14F-4D97-AF65-F5344CB8AC3E}">
        <p14:creationId xmlns:p14="http://schemas.microsoft.com/office/powerpoint/2010/main" xmlns="" val="34051168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rostokąt 7"/>
          <p:cNvSpPr/>
          <p:nvPr/>
        </p:nvSpPr>
        <p:spPr>
          <a:xfrm>
            <a:off x="1600199" y="2059146"/>
            <a:ext cx="7199696" cy="38862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l-PL" noProof="0" dirty="0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51777" y="2263913"/>
            <a:ext cx="6949440" cy="3143393"/>
          </a:xfrm>
        </p:spPr>
        <p:txBody>
          <a:bodyPr rtlCol="0"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pPr rtl="0"/>
            <a:r>
              <a:rPr lang="pl-PL" noProof="0"/>
              <a:t>Kliknij, aby edytować styl</a:t>
            </a:r>
            <a:endParaRPr lang="pl-PL" noProof="0" dirty="0"/>
          </a:p>
        </p:txBody>
      </p:sp>
      <p:sp>
        <p:nvSpPr>
          <p:cNvPr id="3" name="Tekst — symbol zastępczy 2"/>
          <p:cNvSpPr>
            <a:spLocks noGrp="1"/>
          </p:cNvSpPr>
          <p:nvPr>
            <p:ph type="body" idx="1"/>
          </p:nvPr>
        </p:nvSpPr>
        <p:spPr>
          <a:xfrm>
            <a:off x="1751777" y="5381893"/>
            <a:ext cx="6949440" cy="449523"/>
          </a:xfrm>
        </p:spPr>
        <p:txBody>
          <a:bodyPr rtlCol="0"/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 rtl="0"/>
            <a:r>
              <a:rPr lang="pl-PL" noProof="0"/>
              <a:t>Kliknij, aby edytować style wzorca tekstu</a:t>
            </a:r>
          </a:p>
        </p:txBody>
      </p:sp>
      <p:pic>
        <p:nvPicPr>
          <p:cNvPr id="11" name="Obraz 10" descr="Zielone rośliny — zbliżenie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0" y="2059146"/>
            <a:ext cx="1490472" cy="3886200"/>
          </a:xfrm>
          <a:prstGeom prst="rect">
            <a:avLst/>
          </a:prstGeom>
        </p:spPr>
      </p:pic>
      <p:pic>
        <p:nvPicPr>
          <p:cNvPr id="9" name="Obraz 8" descr="Fale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8909623" y="2059146"/>
            <a:ext cx="3282696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898942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 xmlns="">
        <p15:guide id="1" orient="horz" pos="3768">
          <p15:clr>
            <a:srgbClr val="FDE53C"/>
          </p15:clr>
        </p15:guide>
        <p15:guide id="2" orient="horz" pos="1296">
          <p15:clr>
            <a:srgbClr val="FDE53C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l-PL" noProof="0"/>
              <a:t>Kliknij, aby edytować styl</a:t>
            </a:r>
            <a:endParaRPr lang="pl-PL" noProof="0" dirty="0"/>
          </a:p>
        </p:txBody>
      </p:sp>
      <p:sp>
        <p:nvSpPr>
          <p:cNvPr id="3" name="Zawartość — symbol zastępczy 2"/>
          <p:cNvSpPr>
            <a:spLocks noGrp="1"/>
          </p:cNvSpPr>
          <p:nvPr>
            <p:ph sz="half" idx="1"/>
          </p:nvPr>
        </p:nvSpPr>
        <p:spPr>
          <a:xfrm>
            <a:off x="1409700" y="1556281"/>
            <a:ext cx="4610099" cy="4620682"/>
          </a:xfrm>
        </p:spPr>
        <p:txBody>
          <a:bodyPr rtlCol="0"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pl-PL" noProof="0"/>
              <a:t>Kliknij, aby edytować style wzorca tekstu</a:t>
            </a:r>
          </a:p>
          <a:p>
            <a:pPr lvl="1" rtl="0"/>
            <a:r>
              <a:rPr lang="pl-PL" noProof="0"/>
              <a:t>Drugi poziom</a:t>
            </a:r>
          </a:p>
          <a:p>
            <a:pPr lvl="2" rtl="0"/>
            <a:r>
              <a:rPr lang="pl-PL" noProof="0"/>
              <a:t>Trzeci poziom</a:t>
            </a:r>
          </a:p>
          <a:p>
            <a:pPr lvl="3" rtl="0"/>
            <a:r>
              <a:rPr lang="pl-PL" noProof="0"/>
              <a:t>Czwarty poziom</a:t>
            </a:r>
          </a:p>
          <a:p>
            <a:pPr lvl="4" rtl="0"/>
            <a:r>
              <a:rPr lang="pl-PL" noProof="0"/>
              <a:t>Piąty poziom</a:t>
            </a:r>
            <a:endParaRPr lang="pl-PL" noProof="0" dirty="0"/>
          </a:p>
        </p:txBody>
      </p:sp>
      <p:sp>
        <p:nvSpPr>
          <p:cNvPr id="4" name="Zawartość — symbol zastępczy 3"/>
          <p:cNvSpPr>
            <a:spLocks noGrp="1"/>
          </p:cNvSpPr>
          <p:nvPr>
            <p:ph sz="half" idx="2"/>
          </p:nvPr>
        </p:nvSpPr>
        <p:spPr>
          <a:xfrm>
            <a:off x="6172200" y="1556281"/>
            <a:ext cx="4609775" cy="4620682"/>
          </a:xfrm>
        </p:spPr>
        <p:txBody>
          <a:bodyPr rtlCol="0"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pl-PL" noProof="0"/>
              <a:t>Kliknij, aby edytować style wzorca tekstu</a:t>
            </a:r>
          </a:p>
          <a:p>
            <a:pPr lvl="1" rtl="0"/>
            <a:r>
              <a:rPr lang="pl-PL" noProof="0"/>
              <a:t>Drugi poziom</a:t>
            </a:r>
          </a:p>
          <a:p>
            <a:pPr lvl="2" rtl="0"/>
            <a:r>
              <a:rPr lang="pl-PL" noProof="0"/>
              <a:t>Trzeci poziom</a:t>
            </a:r>
          </a:p>
          <a:p>
            <a:pPr lvl="3" rtl="0"/>
            <a:r>
              <a:rPr lang="pl-PL" noProof="0"/>
              <a:t>Czwarty poziom</a:t>
            </a:r>
          </a:p>
          <a:p>
            <a:pPr lvl="4" rtl="0"/>
            <a:r>
              <a:rPr lang="pl-PL" noProof="0"/>
              <a:t>Piąty poziom</a:t>
            </a:r>
            <a:endParaRPr lang="pl-PL" noProof="0" dirty="0"/>
          </a:p>
        </p:txBody>
      </p:sp>
      <p:sp>
        <p:nvSpPr>
          <p:cNvPr id="7" name="Numer slajdu — symbol zastępczy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CD8D479-8942-46E8-A226-A4E01F7A105C}" type="slidenum">
              <a:rPr lang="pl-PL" noProof="0" smtClean="0"/>
              <a:pPr rtl="0"/>
              <a:t>‹#›</a:t>
            </a:fld>
            <a:endParaRPr lang="pl-PL" noProof="0" dirty="0"/>
          </a:p>
        </p:txBody>
      </p:sp>
      <p:sp>
        <p:nvSpPr>
          <p:cNvPr id="5" name="Data — symbol zastępczy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9F0EEA9-9A21-4A1F-9413-548A0C3B6DA3}" type="datetime1">
              <a:rPr lang="pl-PL" noProof="0" smtClean="0"/>
              <a:pPr rtl="0"/>
              <a:t>2023-09-29</a:t>
            </a:fld>
            <a:endParaRPr lang="pl-PL" noProof="0" dirty="0"/>
          </a:p>
        </p:txBody>
      </p:sp>
      <p:sp>
        <p:nvSpPr>
          <p:cNvPr id="6" name="Stopka — symbol zastępczy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r>
              <a:rPr lang="pl-PL" noProof="0" dirty="0"/>
              <a:t>Dodaj stopkę</a:t>
            </a:r>
          </a:p>
        </p:txBody>
      </p:sp>
    </p:spTree>
    <p:extLst>
      <p:ext uri="{BB962C8B-B14F-4D97-AF65-F5344CB8AC3E}">
        <p14:creationId xmlns:p14="http://schemas.microsoft.com/office/powerpoint/2010/main" xmlns="" val="27816878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 xmlns="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l-PL" noProof="0"/>
              <a:t>Kliknij, aby edytować styl</a:t>
            </a:r>
            <a:endParaRPr lang="pl-PL" noProof="0" dirty="0"/>
          </a:p>
        </p:txBody>
      </p:sp>
      <p:sp>
        <p:nvSpPr>
          <p:cNvPr id="3" name="Tekst — symbol zastępczy 2"/>
          <p:cNvSpPr>
            <a:spLocks noGrp="1"/>
          </p:cNvSpPr>
          <p:nvPr>
            <p:ph type="body" idx="1"/>
          </p:nvPr>
        </p:nvSpPr>
        <p:spPr>
          <a:xfrm>
            <a:off x="1409699" y="1554480"/>
            <a:ext cx="4608576" cy="823912"/>
          </a:xfrm>
        </p:spPr>
        <p:txBody>
          <a:bodyPr rtlCol="0" anchor="b">
            <a:normAutofit/>
          </a:bodyPr>
          <a:lstStyle>
            <a:lvl1pPr marL="0" indent="0">
              <a:spcBef>
                <a:spcPts val="0"/>
              </a:spcBef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pl-PL" noProof="0"/>
              <a:t>Kliknij, aby edytować style wzorca tekstu</a:t>
            </a:r>
          </a:p>
        </p:txBody>
      </p:sp>
      <p:sp>
        <p:nvSpPr>
          <p:cNvPr id="4" name="Zawartość — symbol zastępczy 3"/>
          <p:cNvSpPr>
            <a:spLocks noGrp="1"/>
          </p:cNvSpPr>
          <p:nvPr>
            <p:ph sz="half" idx="2"/>
          </p:nvPr>
        </p:nvSpPr>
        <p:spPr>
          <a:xfrm>
            <a:off x="1409699" y="2434147"/>
            <a:ext cx="4608576" cy="3811271"/>
          </a:xfrm>
        </p:spPr>
        <p:txBody>
          <a:bodyPr rtlCol="0"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pl-PL" noProof="0"/>
              <a:t>Kliknij, aby edytować style wzorca tekstu</a:t>
            </a:r>
          </a:p>
          <a:p>
            <a:pPr lvl="1" rtl="0"/>
            <a:r>
              <a:rPr lang="pl-PL" noProof="0"/>
              <a:t>Drugi poziom</a:t>
            </a:r>
          </a:p>
          <a:p>
            <a:pPr lvl="2" rtl="0"/>
            <a:r>
              <a:rPr lang="pl-PL" noProof="0"/>
              <a:t>Trzeci poziom</a:t>
            </a:r>
          </a:p>
          <a:p>
            <a:pPr lvl="3" rtl="0"/>
            <a:r>
              <a:rPr lang="pl-PL" noProof="0"/>
              <a:t>Czwarty poziom</a:t>
            </a:r>
          </a:p>
          <a:p>
            <a:pPr lvl="4" rtl="0"/>
            <a:r>
              <a:rPr lang="pl-PL" noProof="0"/>
              <a:t>Piąty poziom</a:t>
            </a:r>
            <a:endParaRPr lang="pl-PL" noProof="0" dirty="0"/>
          </a:p>
        </p:txBody>
      </p:sp>
      <p:sp>
        <p:nvSpPr>
          <p:cNvPr id="5" name="Tekst — symbol zastępczy 4"/>
          <p:cNvSpPr>
            <a:spLocks noGrp="1"/>
          </p:cNvSpPr>
          <p:nvPr>
            <p:ph type="body" sz="quarter" idx="3"/>
          </p:nvPr>
        </p:nvSpPr>
        <p:spPr>
          <a:xfrm>
            <a:off x="6172200" y="1554480"/>
            <a:ext cx="4610100" cy="823912"/>
          </a:xfrm>
        </p:spPr>
        <p:txBody>
          <a:bodyPr rtlCol="0" anchor="b">
            <a:normAutofit/>
          </a:bodyPr>
          <a:lstStyle>
            <a:lvl1pPr marL="0" indent="0">
              <a:spcBef>
                <a:spcPts val="0"/>
              </a:spcBef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pl-PL" noProof="0"/>
              <a:t>Kliknij, aby edytować style wzorca tekstu</a:t>
            </a:r>
          </a:p>
        </p:txBody>
      </p:sp>
      <p:sp>
        <p:nvSpPr>
          <p:cNvPr id="6" name="Zawartość — symbol zastępczy 5"/>
          <p:cNvSpPr>
            <a:spLocks noGrp="1"/>
          </p:cNvSpPr>
          <p:nvPr>
            <p:ph sz="quarter" idx="4"/>
          </p:nvPr>
        </p:nvSpPr>
        <p:spPr>
          <a:xfrm>
            <a:off x="6172200" y="2434147"/>
            <a:ext cx="4610100" cy="3811271"/>
          </a:xfrm>
        </p:spPr>
        <p:txBody>
          <a:bodyPr rtlCol="0"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pl-PL" noProof="0"/>
              <a:t>Kliknij, aby edytować style wzorca tekstu</a:t>
            </a:r>
          </a:p>
          <a:p>
            <a:pPr lvl="1" rtl="0"/>
            <a:r>
              <a:rPr lang="pl-PL" noProof="0"/>
              <a:t>Drugi poziom</a:t>
            </a:r>
          </a:p>
          <a:p>
            <a:pPr lvl="2" rtl="0"/>
            <a:r>
              <a:rPr lang="pl-PL" noProof="0"/>
              <a:t>Trzeci poziom</a:t>
            </a:r>
          </a:p>
          <a:p>
            <a:pPr lvl="3" rtl="0"/>
            <a:r>
              <a:rPr lang="pl-PL" noProof="0"/>
              <a:t>Czwarty poziom</a:t>
            </a:r>
          </a:p>
          <a:p>
            <a:pPr lvl="4" rtl="0"/>
            <a:r>
              <a:rPr lang="pl-PL" noProof="0"/>
              <a:t>Piąty poziom</a:t>
            </a:r>
            <a:endParaRPr lang="pl-PL" noProof="0" dirty="0"/>
          </a:p>
        </p:txBody>
      </p:sp>
      <p:sp>
        <p:nvSpPr>
          <p:cNvPr id="9" name="Numer slajdu — symbol zastępczy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CD8D479-8942-46E8-A226-A4E01F7A105C}" type="slidenum">
              <a:rPr lang="pl-PL" noProof="0" smtClean="0"/>
              <a:pPr rtl="0"/>
              <a:t>‹#›</a:t>
            </a:fld>
            <a:endParaRPr lang="pl-PL" noProof="0" dirty="0"/>
          </a:p>
        </p:txBody>
      </p:sp>
      <p:sp>
        <p:nvSpPr>
          <p:cNvPr id="7" name="Data — symbol zastępczy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FA920E8-5100-4BEB-9478-E913B638BAF6}" type="datetime1">
              <a:rPr lang="pl-PL" noProof="0" smtClean="0"/>
              <a:pPr rtl="0"/>
              <a:t>2023-09-29</a:t>
            </a:fld>
            <a:endParaRPr lang="pl-PL" noProof="0" dirty="0"/>
          </a:p>
        </p:txBody>
      </p:sp>
      <p:sp>
        <p:nvSpPr>
          <p:cNvPr id="8" name="Stopka — symbol zastępczy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r>
              <a:rPr lang="pl-PL" noProof="0" dirty="0"/>
              <a:t>Dodaj stopkę</a:t>
            </a:r>
          </a:p>
        </p:txBody>
      </p:sp>
    </p:spTree>
    <p:extLst>
      <p:ext uri="{BB962C8B-B14F-4D97-AF65-F5344CB8AC3E}">
        <p14:creationId xmlns:p14="http://schemas.microsoft.com/office/powerpoint/2010/main" xmlns="" val="28271807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 xmlns="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l-PL" noProof="0"/>
              <a:t>Kliknij, aby edytować styl</a:t>
            </a:r>
            <a:endParaRPr lang="pl-PL" noProof="0" dirty="0"/>
          </a:p>
        </p:txBody>
      </p:sp>
      <p:sp>
        <p:nvSpPr>
          <p:cNvPr id="5" name="Numer slajdu — symbol zastępczy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CD8D479-8942-46E8-A226-A4E01F7A105C}" type="slidenum">
              <a:rPr lang="pl-PL" noProof="0" smtClean="0"/>
              <a:pPr rtl="0"/>
              <a:t>‹#›</a:t>
            </a:fld>
            <a:endParaRPr lang="pl-PL" noProof="0" dirty="0"/>
          </a:p>
        </p:txBody>
      </p:sp>
      <p:sp>
        <p:nvSpPr>
          <p:cNvPr id="3" name="Data — symbol zastępczy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97059B7-62EA-4898-ABAF-8657E5C5EE2E}" type="datetime1">
              <a:rPr lang="pl-PL" noProof="0" smtClean="0"/>
              <a:pPr rtl="0"/>
              <a:t>2023-09-29</a:t>
            </a:fld>
            <a:endParaRPr lang="pl-PL" noProof="0" dirty="0"/>
          </a:p>
        </p:txBody>
      </p:sp>
      <p:sp>
        <p:nvSpPr>
          <p:cNvPr id="4" name="Stopka — symbol zastępczy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r>
              <a:rPr lang="pl-PL" noProof="0" dirty="0"/>
              <a:t>Dodaj stopkę</a:t>
            </a:r>
          </a:p>
        </p:txBody>
      </p:sp>
    </p:spTree>
    <p:extLst>
      <p:ext uri="{BB962C8B-B14F-4D97-AF65-F5344CB8AC3E}">
        <p14:creationId xmlns:p14="http://schemas.microsoft.com/office/powerpoint/2010/main" xmlns="" val="24658775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umer slajdu — symbol zastępczy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CD8D479-8942-46E8-A226-A4E01F7A105C}" type="slidenum">
              <a:rPr lang="pl-PL" noProof="0" smtClean="0"/>
              <a:pPr rtl="0"/>
              <a:t>‹#›</a:t>
            </a:fld>
            <a:endParaRPr lang="pl-PL" noProof="0" dirty="0"/>
          </a:p>
        </p:txBody>
      </p:sp>
      <p:sp>
        <p:nvSpPr>
          <p:cNvPr id="2" name="Data — symbol zastępczy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87B040C-FFC2-4B94-80F6-0C68425BEBDB}" type="datetime1">
              <a:rPr lang="pl-PL" noProof="0" smtClean="0"/>
              <a:pPr rtl="0"/>
              <a:t>2023-09-29</a:t>
            </a:fld>
            <a:endParaRPr lang="pl-PL" noProof="0" dirty="0"/>
          </a:p>
        </p:txBody>
      </p:sp>
      <p:sp>
        <p:nvSpPr>
          <p:cNvPr id="3" name="Stopka — symbol zastępczy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r>
              <a:rPr lang="pl-PL" noProof="0" dirty="0"/>
              <a:t>Dodaj stopkę</a:t>
            </a:r>
          </a:p>
        </p:txBody>
      </p:sp>
    </p:spTree>
    <p:extLst>
      <p:ext uri="{BB962C8B-B14F-4D97-AF65-F5344CB8AC3E}">
        <p14:creationId xmlns:p14="http://schemas.microsoft.com/office/powerpoint/2010/main" xmlns="" val="11073937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682434" y="919616"/>
            <a:ext cx="4155622" cy="2532888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pl-PL" noProof="0"/>
              <a:t>Kliknij, aby edytować styl</a:t>
            </a:r>
            <a:endParaRPr lang="pl-PL" noProof="0" dirty="0"/>
          </a:p>
        </p:txBody>
      </p:sp>
      <p:sp>
        <p:nvSpPr>
          <p:cNvPr id="3" name="Zawartość — symbol zastępczy 2"/>
          <p:cNvSpPr>
            <a:spLocks noGrp="1"/>
          </p:cNvSpPr>
          <p:nvPr>
            <p:ph idx="1"/>
          </p:nvPr>
        </p:nvSpPr>
        <p:spPr>
          <a:xfrm>
            <a:off x="1409699" y="915923"/>
            <a:ext cx="5216979" cy="5065776"/>
          </a:xfrm>
        </p:spPr>
        <p:txBody>
          <a:bodyPr rtlCol="0"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pl-PL" noProof="0"/>
              <a:t>Kliknij, aby edytować style wzorca tekstu</a:t>
            </a:r>
          </a:p>
          <a:p>
            <a:pPr lvl="1" rtl="0"/>
            <a:r>
              <a:rPr lang="pl-PL" noProof="0"/>
              <a:t>Drugi poziom</a:t>
            </a:r>
          </a:p>
          <a:p>
            <a:pPr lvl="2" rtl="0"/>
            <a:r>
              <a:rPr lang="pl-PL" noProof="0"/>
              <a:t>Trzeci poziom</a:t>
            </a:r>
          </a:p>
          <a:p>
            <a:pPr lvl="3" rtl="0"/>
            <a:r>
              <a:rPr lang="pl-PL" noProof="0"/>
              <a:t>Czwarty poziom</a:t>
            </a:r>
          </a:p>
          <a:p>
            <a:pPr lvl="4" rtl="0"/>
            <a:r>
              <a:rPr lang="pl-PL" noProof="0"/>
              <a:t>Piąty poziom</a:t>
            </a:r>
            <a:endParaRPr lang="pl-PL" noProof="0" dirty="0"/>
          </a:p>
        </p:txBody>
      </p:sp>
      <p:sp>
        <p:nvSpPr>
          <p:cNvPr id="4" name="Tekst — symbol zastępczy 3"/>
          <p:cNvSpPr>
            <a:spLocks noGrp="1"/>
          </p:cNvSpPr>
          <p:nvPr>
            <p:ph type="body" sz="half" idx="2"/>
          </p:nvPr>
        </p:nvSpPr>
        <p:spPr>
          <a:xfrm>
            <a:off x="6682434" y="3502152"/>
            <a:ext cx="4155622" cy="2479548"/>
          </a:xfrm>
        </p:spPr>
        <p:txBody>
          <a:bodyPr rtlCol="0">
            <a:normAutofit/>
          </a:bodyPr>
          <a:lstStyle>
            <a:lvl1pPr marL="0" indent="0">
              <a:spcBef>
                <a:spcPts val="9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pl-PL" noProof="0"/>
              <a:t>Kliknij, aby edytować style wzorca tekstu</a:t>
            </a:r>
          </a:p>
        </p:txBody>
      </p:sp>
      <p:sp>
        <p:nvSpPr>
          <p:cNvPr id="7" name="Numer slajdu — symbol zastępczy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CD8D479-8942-46E8-A226-A4E01F7A105C}" type="slidenum">
              <a:rPr lang="pl-PL" noProof="0" smtClean="0"/>
              <a:pPr rtl="0"/>
              <a:t>‹#›</a:t>
            </a:fld>
            <a:endParaRPr lang="pl-PL" noProof="0" dirty="0"/>
          </a:p>
        </p:txBody>
      </p:sp>
      <p:sp>
        <p:nvSpPr>
          <p:cNvPr id="5" name="Data — symbol zastępczy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AA5BE5D-8EE5-4FC9-8402-C354A0F3139D}" type="datetime1">
              <a:rPr lang="pl-PL" noProof="0" smtClean="0"/>
              <a:pPr rtl="0"/>
              <a:t>2023-09-29</a:t>
            </a:fld>
            <a:endParaRPr lang="pl-PL" noProof="0" dirty="0"/>
          </a:p>
        </p:txBody>
      </p:sp>
      <p:sp>
        <p:nvSpPr>
          <p:cNvPr id="6" name="Stopka — symbol zastępczy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r>
              <a:rPr lang="pl-PL" noProof="0" dirty="0"/>
              <a:t>Dodaj stopkę</a:t>
            </a:r>
          </a:p>
        </p:txBody>
      </p:sp>
    </p:spTree>
    <p:extLst>
      <p:ext uri="{BB962C8B-B14F-4D97-AF65-F5344CB8AC3E}">
        <p14:creationId xmlns:p14="http://schemas.microsoft.com/office/powerpoint/2010/main" xmlns="" val="30235495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 xmlns="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682435" y="919616"/>
            <a:ext cx="4155622" cy="2532888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pl-PL" noProof="0"/>
              <a:t>Kliknij, aby edytować styl</a:t>
            </a:r>
            <a:endParaRPr lang="pl-PL" noProof="0" dirty="0"/>
          </a:p>
        </p:txBody>
      </p:sp>
      <p:sp>
        <p:nvSpPr>
          <p:cNvPr id="3" name="Obraz — symbol zastępczy 2" descr="Pusty symbol zastępczy pozwalający dodać obraz. Kliknij symbol zastępczy i wybierz obraz, który chcesz dodać"/>
          <p:cNvSpPr>
            <a:spLocks noGrp="1"/>
          </p:cNvSpPr>
          <p:nvPr>
            <p:ph type="pic" idx="1"/>
          </p:nvPr>
        </p:nvSpPr>
        <p:spPr>
          <a:xfrm>
            <a:off x="0" y="915923"/>
            <a:ext cx="6626677" cy="5065776"/>
          </a:xfrm>
        </p:spPr>
        <p:txBody>
          <a:bodyPr tIns="1371600" rtlCol="0">
            <a:normAutofit/>
          </a:bodyPr>
          <a:lstStyle>
            <a:lvl1pPr marL="0" indent="0" algn="ctr">
              <a:spcBef>
                <a:spcPts val="0"/>
              </a:spcBef>
              <a:buNone/>
              <a:defRPr sz="2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pl-PL" noProof="0"/>
              <a:t>Kliknij ikonę, aby dodać obraz</a:t>
            </a:r>
            <a:endParaRPr lang="pl-PL" noProof="0" dirty="0"/>
          </a:p>
        </p:txBody>
      </p:sp>
      <p:sp>
        <p:nvSpPr>
          <p:cNvPr id="4" name="Tekst — symbol zastępczy 3"/>
          <p:cNvSpPr>
            <a:spLocks noGrp="1"/>
          </p:cNvSpPr>
          <p:nvPr>
            <p:ph type="body" sz="half" idx="2"/>
          </p:nvPr>
        </p:nvSpPr>
        <p:spPr>
          <a:xfrm>
            <a:off x="6682435" y="3502152"/>
            <a:ext cx="4155622" cy="2479547"/>
          </a:xfrm>
        </p:spPr>
        <p:txBody>
          <a:bodyPr rtlCol="0">
            <a:normAutofit/>
          </a:bodyPr>
          <a:lstStyle>
            <a:lvl1pPr marL="0" indent="0">
              <a:spcBef>
                <a:spcPts val="9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pl-PL" noProof="0"/>
              <a:t>Kliknij, aby edytować style wzorca tekstu</a:t>
            </a:r>
          </a:p>
        </p:txBody>
      </p:sp>
      <p:sp>
        <p:nvSpPr>
          <p:cNvPr id="7" name="Numer slajdu — symbol zastępczy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CD8D479-8942-46E8-A226-A4E01F7A105C}" type="slidenum">
              <a:rPr lang="pl-PL" noProof="0" smtClean="0"/>
              <a:pPr rtl="0"/>
              <a:t>‹#›</a:t>
            </a:fld>
            <a:endParaRPr lang="pl-PL" noProof="0" dirty="0"/>
          </a:p>
        </p:txBody>
      </p:sp>
      <p:sp>
        <p:nvSpPr>
          <p:cNvPr id="5" name="Data — symbol zastępczy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0A30033-AB84-40A7-8465-81BAC5369DD8}" type="datetime1">
              <a:rPr lang="pl-PL" noProof="0" smtClean="0"/>
              <a:pPr rtl="0"/>
              <a:t>2023-09-29</a:t>
            </a:fld>
            <a:endParaRPr lang="pl-PL" noProof="0" dirty="0"/>
          </a:p>
        </p:txBody>
      </p:sp>
      <p:sp>
        <p:nvSpPr>
          <p:cNvPr id="6" name="Stopka — symbol zastępczy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r>
              <a:rPr lang="pl-PL" noProof="0" dirty="0"/>
              <a:t>Dodaj stopkę</a:t>
            </a:r>
          </a:p>
        </p:txBody>
      </p:sp>
    </p:spTree>
    <p:extLst>
      <p:ext uri="{BB962C8B-B14F-4D97-AF65-F5344CB8AC3E}">
        <p14:creationId xmlns:p14="http://schemas.microsoft.com/office/powerpoint/2010/main" xmlns="" val="2164224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 xmlns="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rostokąt 9"/>
          <p:cNvSpPr/>
          <p:nvPr userDrawn="1"/>
        </p:nvSpPr>
        <p:spPr>
          <a:xfrm>
            <a:off x="0" y="6629400"/>
            <a:ext cx="1499616" cy="228600"/>
          </a:xfrm>
          <a:prstGeom prst="rect">
            <a:avLst/>
          </a:prstGeom>
          <a:gradFill>
            <a:gsLst>
              <a:gs pos="0">
                <a:schemeClr val="accent1">
                  <a:lumMod val="15000"/>
                  <a:lumOff val="85000"/>
                </a:schemeClr>
              </a:gs>
              <a:gs pos="100000">
                <a:schemeClr val="accent1">
                  <a:lumMod val="15000"/>
                  <a:lumOff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l-PL" noProof="0" dirty="0"/>
          </a:p>
        </p:txBody>
      </p:sp>
      <p:sp>
        <p:nvSpPr>
          <p:cNvPr id="11" name="Prostokąt 10"/>
          <p:cNvSpPr/>
          <p:nvPr/>
        </p:nvSpPr>
        <p:spPr>
          <a:xfrm>
            <a:off x="1609344" y="6629400"/>
            <a:ext cx="10582656" cy="228600"/>
          </a:xfrm>
          <a:prstGeom prst="rect">
            <a:avLst/>
          </a:prstGeom>
          <a:gradFill>
            <a:gsLst>
              <a:gs pos="0">
                <a:schemeClr val="accent1">
                  <a:lumMod val="35000"/>
                  <a:lumOff val="65000"/>
                </a:schemeClr>
              </a:gs>
              <a:gs pos="100000">
                <a:schemeClr val="accent1">
                  <a:lumMod val="35000"/>
                  <a:lumOff val="6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l-PL" noProof="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" name="Tytuł — symbol zastępczy 1"/>
          <p:cNvSpPr>
            <a:spLocks noGrp="1"/>
          </p:cNvSpPr>
          <p:nvPr>
            <p:ph type="title"/>
          </p:nvPr>
        </p:nvSpPr>
        <p:spPr>
          <a:xfrm>
            <a:off x="1410026" y="276087"/>
            <a:ext cx="9371949" cy="118356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pl-PL" noProof="0" dirty="0"/>
              <a:t>Kliknij, aby edytować styl wzorca tytułu</a:t>
            </a:r>
          </a:p>
        </p:txBody>
      </p:sp>
      <p:sp>
        <p:nvSpPr>
          <p:cNvPr id="3" name="Tekst — symbol zastępczy 2"/>
          <p:cNvSpPr>
            <a:spLocks noGrp="1"/>
          </p:cNvSpPr>
          <p:nvPr>
            <p:ph type="body" idx="1"/>
          </p:nvPr>
        </p:nvSpPr>
        <p:spPr>
          <a:xfrm>
            <a:off x="1410027" y="1566001"/>
            <a:ext cx="9371948" cy="46206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pl-PL" noProof="0" dirty="0"/>
              <a:t>Edytuj style wzorca tekstu</a:t>
            </a:r>
          </a:p>
          <a:p>
            <a:pPr lvl="1" rtl="0"/>
            <a:r>
              <a:rPr lang="pl-PL" noProof="0" dirty="0"/>
              <a:t>Drugi poziom</a:t>
            </a:r>
          </a:p>
          <a:p>
            <a:pPr lvl="2" rtl="0"/>
            <a:r>
              <a:rPr lang="pl-PL" noProof="0" dirty="0"/>
              <a:t>Trzeci poziom</a:t>
            </a:r>
          </a:p>
          <a:p>
            <a:pPr lvl="3" rtl="0"/>
            <a:r>
              <a:rPr lang="pl-PL" noProof="0" dirty="0"/>
              <a:t>Czwarty poziom</a:t>
            </a:r>
          </a:p>
          <a:p>
            <a:pPr lvl="4" rtl="0"/>
            <a:r>
              <a:rPr lang="pl-PL" noProof="0" dirty="0"/>
              <a:t>Piąty poziom</a:t>
            </a:r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4"/>
          </p:nvPr>
        </p:nvSpPr>
        <p:spPr>
          <a:xfrm>
            <a:off x="0" y="6629400"/>
            <a:ext cx="410402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rtl="0"/>
            <a:fld id="{9CD8D479-8942-46E8-A226-A4E01F7A105C}" type="slidenum">
              <a:rPr lang="pl-PL" noProof="0" smtClean="0"/>
              <a:pPr rtl="0"/>
              <a:t>‹#›</a:t>
            </a:fld>
            <a:endParaRPr lang="pl-PL" noProof="0" dirty="0"/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2"/>
          </p:nvPr>
        </p:nvSpPr>
        <p:spPr>
          <a:xfrm>
            <a:off x="453403" y="6629400"/>
            <a:ext cx="1000662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rtl="0"/>
            <a:fld id="{754312BE-1F1E-4F9A-93CB-0411CABDE5AA}" type="datetime1">
              <a:rPr lang="pl-PL" noProof="0" smtClean="0"/>
              <a:pPr rtl="0"/>
              <a:t>2023-09-29</a:t>
            </a:fld>
            <a:endParaRPr lang="pl-PL" noProof="0" dirty="0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3"/>
          </p:nvPr>
        </p:nvSpPr>
        <p:spPr>
          <a:xfrm>
            <a:off x="1637716" y="6629400"/>
            <a:ext cx="9144259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rtl="0"/>
            <a:r>
              <a:rPr lang="pl-PL" noProof="0" dirty="0"/>
              <a:t>Dodaj stopkę</a:t>
            </a:r>
          </a:p>
        </p:txBody>
      </p:sp>
    </p:spTree>
    <p:extLst>
      <p:ext uri="{BB962C8B-B14F-4D97-AF65-F5344CB8AC3E}">
        <p14:creationId xmlns:p14="http://schemas.microsoft.com/office/powerpoint/2010/main" xmlns="" val="28660464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hf hdr="0"/>
  <p:txStyles>
    <p:titleStyle>
      <a:lvl1pPr algn="l" defTabSz="914400" rtl="0" eaLnBrk="1" latinLnBrk="0" hangingPunct="1">
        <a:spcBef>
          <a:spcPct val="0"/>
        </a:spcBef>
        <a:buNone/>
        <a:defRPr sz="3400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210312" indent="-210312" algn="l" defTabSz="914400" rtl="0" eaLnBrk="1" latinLnBrk="0" hangingPunct="1">
        <a:lnSpc>
          <a:spcPct val="90000"/>
        </a:lnSpc>
        <a:spcBef>
          <a:spcPts val="11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438912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766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052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338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3624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5910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8196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0482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2.xml"/><Relationship Id="rId1" Type="http://schemas.openxmlformats.org/officeDocument/2006/relationships/video" Target="../media/media1.mp4"/><Relationship Id="rId6" Type="http://schemas.openxmlformats.org/officeDocument/2006/relationships/image" Target="../media/image20.png"/><Relationship Id="rId5" Type="http://schemas.microsoft.com/office/2007/relationships/media" Target="../media/media1.mp4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409283" y="165089"/>
            <a:ext cx="5567680" cy="1374506"/>
          </a:xfrm>
        </p:spPr>
        <p:txBody>
          <a:bodyPr rtlCol="0">
            <a:noAutofit/>
          </a:bodyPr>
          <a:lstStyle/>
          <a:p>
            <a:pPr algn="ctr" rtl="0"/>
            <a:r>
              <a:rPr lang="pl-PL" sz="60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„Ukryta Woda”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934652" y="2116541"/>
            <a:ext cx="4516943" cy="1923146"/>
          </a:xfrm>
        </p:spPr>
        <p:txBody>
          <a:bodyPr rtlCol="0">
            <a:normAutofit/>
          </a:bodyPr>
          <a:lstStyle/>
          <a:p>
            <a:pPr algn="ctr" rtl="0"/>
            <a:r>
              <a:rPr lang="pl-PL" sz="28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Prezentacja realizacji projektu </a:t>
            </a:r>
          </a:p>
          <a:p>
            <a:pPr algn="ctr" rtl="0"/>
            <a:r>
              <a:rPr lang="pl-PL" sz="28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„Matematyka na zielono”.</a:t>
            </a:r>
          </a:p>
        </p:txBody>
      </p:sp>
      <p:sp>
        <p:nvSpPr>
          <p:cNvPr id="4" name="Podtytuł 2">
            <a:extLst>
              <a:ext uri="{FF2B5EF4-FFF2-40B4-BE49-F238E27FC236}">
                <a16:creationId xmlns:a16="http://schemas.microsoft.com/office/drawing/2014/main" xmlns="" id="{02B2CEB2-E80A-9F29-CBC9-A278D283920C}"/>
              </a:ext>
            </a:extLst>
          </p:cNvPr>
          <p:cNvSpPr txBox="1">
            <a:spLocks/>
          </p:cNvSpPr>
          <p:nvPr/>
        </p:nvSpPr>
        <p:spPr>
          <a:xfrm>
            <a:off x="2208973" y="4616633"/>
            <a:ext cx="4516943" cy="14078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l-PL" sz="2800" i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Szkoła Podstawowa </a:t>
            </a:r>
          </a:p>
          <a:p>
            <a:pPr algn="ctr"/>
            <a:r>
              <a:rPr lang="pl-PL" sz="2800" i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im. abp. A.J. Nowowiejskiego w Słupnie</a:t>
            </a:r>
          </a:p>
        </p:txBody>
      </p:sp>
    </p:spTree>
    <p:extLst>
      <p:ext uri="{BB962C8B-B14F-4D97-AF65-F5344CB8AC3E}">
        <p14:creationId xmlns:p14="http://schemas.microsoft.com/office/powerpoint/2010/main" xmlns="" val="42615469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Woda Zdjęcia - darmowe pobieranie na Freepik">
            <a:extLst>
              <a:ext uri="{FF2B5EF4-FFF2-40B4-BE49-F238E27FC236}">
                <a16:creationId xmlns:a16="http://schemas.microsoft.com/office/drawing/2014/main" xmlns="" id="{C7A75220-5A1D-8300-244A-C975AFE1F7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alphaModFix amt="2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654" y="119113"/>
            <a:ext cx="12191999" cy="6857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xmlns="" id="{980CD704-46D3-029A-60C6-C497058B1C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126" y="155866"/>
            <a:ext cx="6056314" cy="658917"/>
          </a:xfrm>
        </p:spPr>
        <p:txBody>
          <a:bodyPr>
            <a:normAutofit/>
          </a:bodyPr>
          <a:lstStyle/>
          <a:p>
            <a:r>
              <a:rPr lang="pl-P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REALIZACJA PROJEKTU</a:t>
            </a:r>
          </a:p>
        </p:txBody>
      </p:sp>
      <p:pic>
        <p:nvPicPr>
          <p:cNvPr id="12290" name="Picture 2" descr="Brak opisu.">
            <a:extLst>
              <a:ext uri="{FF2B5EF4-FFF2-40B4-BE49-F238E27FC236}">
                <a16:creationId xmlns:a16="http://schemas.microsoft.com/office/drawing/2014/main" xmlns="" id="{E76D5262-58D8-59B8-8096-4DE831DA5D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000" r="37843"/>
          <a:stretch/>
        </p:blipFill>
        <p:spPr bwMode="auto">
          <a:xfrm>
            <a:off x="334786" y="2327838"/>
            <a:ext cx="5304015" cy="4411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Brak opisu.">
            <a:extLst>
              <a:ext uri="{FF2B5EF4-FFF2-40B4-BE49-F238E27FC236}">
                <a16:creationId xmlns:a16="http://schemas.microsoft.com/office/drawing/2014/main" xmlns="" id="{32BFE613-8BE8-04C0-4E65-CB6EB53DE4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104" t="-3260" r="29804" b="3260"/>
          <a:stretch/>
        </p:blipFill>
        <p:spPr bwMode="auto">
          <a:xfrm>
            <a:off x="6462508" y="2291767"/>
            <a:ext cx="5487028" cy="4483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ytuł 1">
            <a:extLst>
              <a:ext uri="{FF2B5EF4-FFF2-40B4-BE49-F238E27FC236}">
                <a16:creationId xmlns:a16="http://schemas.microsoft.com/office/drawing/2014/main" xmlns="" id="{1419BF54-C0F1-3A6C-8794-068250983275}"/>
              </a:ext>
            </a:extLst>
          </p:cNvPr>
          <p:cNvSpPr txBox="1">
            <a:spLocks/>
          </p:cNvSpPr>
          <p:nvPr/>
        </p:nvSpPr>
        <p:spPr>
          <a:xfrm>
            <a:off x="1584466" y="710554"/>
            <a:ext cx="9756085" cy="128016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400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70000"/>
              </a:lnSpc>
              <a:spcBef>
                <a:spcPts val="600"/>
              </a:spcBef>
              <a:spcAft>
                <a:spcPts val="600"/>
              </a:spcAft>
            </a:pPr>
            <a:r>
              <a:rPr lang="pl-PL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 lekcji matematyki uczniowie wykonywali zadania nawiązujące do tematu - zużycia wody w różnych dziedzinach gospodarki i naszego życia.</a:t>
            </a:r>
            <a:endParaRPr lang="pl-PL" sz="20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859273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Woda Zdjęcia - darmowe pobieranie na Freepik">
            <a:extLst>
              <a:ext uri="{FF2B5EF4-FFF2-40B4-BE49-F238E27FC236}">
                <a16:creationId xmlns:a16="http://schemas.microsoft.com/office/drawing/2014/main" xmlns="" id="{C7A75220-5A1D-8300-244A-C975AFE1F7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alphaModFix amt="2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654" y="119113"/>
            <a:ext cx="12191999" cy="6857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xmlns="" id="{980CD704-46D3-029A-60C6-C497058B1C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126" y="155866"/>
            <a:ext cx="6056314" cy="658917"/>
          </a:xfrm>
        </p:spPr>
        <p:txBody>
          <a:bodyPr>
            <a:normAutofit/>
          </a:bodyPr>
          <a:lstStyle/>
          <a:p>
            <a:r>
              <a:rPr lang="pl-P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REALIZACJA PROJEKTU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xmlns="" id="{A198BE9C-AFD6-64E8-066C-5084CC54FE6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76959" y="851536"/>
            <a:ext cx="8838081" cy="5535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213341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Woda Zdjęcia - darmowe pobieranie na Freepik">
            <a:extLst>
              <a:ext uri="{FF2B5EF4-FFF2-40B4-BE49-F238E27FC236}">
                <a16:creationId xmlns:a16="http://schemas.microsoft.com/office/drawing/2014/main" xmlns="" id="{C7A75220-5A1D-8300-244A-C975AFE1F7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alphaModFix amt="2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119113"/>
            <a:ext cx="12191999" cy="6857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xmlns="" id="{980CD704-46D3-029A-60C6-C497058B1C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126" y="155866"/>
            <a:ext cx="6056314" cy="658917"/>
          </a:xfrm>
        </p:spPr>
        <p:txBody>
          <a:bodyPr>
            <a:normAutofit/>
          </a:bodyPr>
          <a:lstStyle/>
          <a:p>
            <a:r>
              <a:rPr lang="pl-P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REALIZACJA PROJEKTU</a:t>
            </a:r>
          </a:p>
        </p:txBody>
      </p:sp>
      <p:sp>
        <p:nvSpPr>
          <p:cNvPr id="4" name="Tytuł 1">
            <a:extLst>
              <a:ext uri="{FF2B5EF4-FFF2-40B4-BE49-F238E27FC236}">
                <a16:creationId xmlns:a16="http://schemas.microsoft.com/office/drawing/2014/main" xmlns="" id="{B19967B6-CF01-2047-63B1-8A8AF2F3B720}"/>
              </a:ext>
            </a:extLst>
          </p:cNvPr>
          <p:cNvSpPr txBox="1">
            <a:spLocks/>
          </p:cNvSpPr>
          <p:nvPr/>
        </p:nvSpPr>
        <p:spPr>
          <a:xfrm>
            <a:off x="246925" y="2104835"/>
            <a:ext cx="7329350" cy="119389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400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70000"/>
              </a:lnSpc>
              <a:spcBef>
                <a:spcPts val="600"/>
              </a:spcBef>
              <a:spcAft>
                <a:spcPts val="600"/>
              </a:spcAft>
            </a:pPr>
            <a:r>
              <a:rPr lang="pl-PL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 lekcji informatyki uczniowie wykorzystując wszystkie zdobyte informacje oraz zadania policzone na lekcjach matematyki, tworzyli różne diagramy.</a:t>
            </a:r>
          </a:p>
        </p:txBody>
      </p:sp>
      <p:sp>
        <p:nvSpPr>
          <p:cNvPr id="5" name="Tytuł 1">
            <a:extLst>
              <a:ext uri="{FF2B5EF4-FFF2-40B4-BE49-F238E27FC236}">
                <a16:creationId xmlns:a16="http://schemas.microsoft.com/office/drawing/2014/main" xmlns="" id="{82D50988-77AF-5577-2DA2-710150E38F4C}"/>
              </a:ext>
            </a:extLst>
          </p:cNvPr>
          <p:cNvSpPr txBox="1">
            <a:spLocks/>
          </p:cNvSpPr>
          <p:nvPr/>
        </p:nvSpPr>
        <p:spPr>
          <a:xfrm>
            <a:off x="9568204" y="3022720"/>
            <a:ext cx="1259840" cy="58186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400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70000"/>
              </a:lnSpc>
              <a:spcBef>
                <a:spcPts val="600"/>
              </a:spcBef>
              <a:spcAft>
                <a:spcPts val="600"/>
              </a:spcAft>
            </a:pPr>
            <a:r>
              <a:rPr lang="pl-PL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1 godz.</a:t>
            </a:r>
            <a:endParaRPr lang="pl-PL" sz="28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2" descr="Richmond Public Library | Steam Kits">
            <a:extLst>
              <a:ext uri="{FF2B5EF4-FFF2-40B4-BE49-F238E27FC236}">
                <a16:creationId xmlns:a16="http://schemas.microsoft.com/office/drawing/2014/main" xmlns="" id="{A2311875-8802-941F-0A15-7511F00005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44993" y="370270"/>
            <a:ext cx="3817937" cy="2476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xmlns="" id="{C0D74695-F666-4A6F-0EF7-295473A1D7D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r="19833"/>
          <a:stretch/>
        </p:blipFill>
        <p:spPr>
          <a:xfrm>
            <a:off x="246925" y="1567436"/>
            <a:ext cx="7401662" cy="4802884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xmlns="" id="{7A18EC9C-02D9-B40E-5AEF-8D9B25B1340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/>
          <a:srcRect l="7917" r="23584"/>
          <a:stretch/>
        </p:blipFill>
        <p:spPr>
          <a:xfrm>
            <a:off x="5801360" y="119113"/>
            <a:ext cx="6279834" cy="6668358"/>
          </a:xfrm>
          <a:prstGeom prst="rect">
            <a:avLst/>
          </a:prstGeom>
        </p:spPr>
      </p:pic>
      <p:sp>
        <p:nvSpPr>
          <p:cNvPr id="3" name="Tytuł 1">
            <a:extLst>
              <a:ext uri="{FF2B5EF4-FFF2-40B4-BE49-F238E27FC236}">
                <a16:creationId xmlns:a16="http://schemas.microsoft.com/office/drawing/2014/main" xmlns="" id="{918F5DFD-5997-F264-BD37-C882D9927F94}"/>
              </a:ext>
            </a:extLst>
          </p:cNvPr>
          <p:cNvSpPr txBox="1">
            <a:spLocks/>
          </p:cNvSpPr>
          <p:nvPr/>
        </p:nvSpPr>
        <p:spPr>
          <a:xfrm>
            <a:off x="1548676" y="852438"/>
            <a:ext cx="3221214" cy="64162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400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70000"/>
              </a:lnSpc>
              <a:spcBef>
                <a:spcPts val="600"/>
              </a:spcBef>
              <a:spcAft>
                <a:spcPts val="600"/>
              </a:spcAft>
            </a:pPr>
            <a:r>
              <a:rPr lang="pl-PL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Lekcja informatyki</a:t>
            </a:r>
            <a:endParaRPr lang="pl-PL" sz="20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04647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Woda Zdjęcia - darmowe pobieranie na Freepik">
            <a:extLst>
              <a:ext uri="{FF2B5EF4-FFF2-40B4-BE49-F238E27FC236}">
                <a16:creationId xmlns:a16="http://schemas.microsoft.com/office/drawing/2014/main" xmlns="" id="{C7A75220-5A1D-8300-244A-C975AFE1F7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alphaModFix amt="2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 descr="Brak opisu.">
            <a:extLst>
              <a:ext uri="{FF2B5EF4-FFF2-40B4-BE49-F238E27FC236}">
                <a16:creationId xmlns:a16="http://schemas.microsoft.com/office/drawing/2014/main" xmlns="" id="{FC711195-74CD-7579-633B-BEFABB7787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0648"/>
          <a:stretch/>
        </p:blipFill>
        <p:spPr bwMode="auto">
          <a:xfrm>
            <a:off x="397824" y="2803772"/>
            <a:ext cx="5120855" cy="3690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xmlns="" id="{980CD704-46D3-029A-60C6-C497058B1C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126" y="155866"/>
            <a:ext cx="6056314" cy="658917"/>
          </a:xfrm>
        </p:spPr>
        <p:txBody>
          <a:bodyPr>
            <a:normAutofit/>
          </a:bodyPr>
          <a:lstStyle/>
          <a:p>
            <a:r>
              <a:rPr lang="pl-P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REALIZACJA PROJEKTU</a:t>
            </a:r>
          </a:p>
        </p:txBody>
      </p:sp>
      <p:sp>
        <p:nvSpPr>
          <p:cNvPr id="3" name="Symbol zastępczy zawartości 6">
            <a:extLst>
              <a:ext uri="{FF2B5EF4-FFF2-40B4-BE49-F238E27FC236}">
                <a16:creationId xmlns:a16="http://schemas.microsoft.com/office/drawing/2014/main" xmlns="" id="{ADF10242-68D8-53FC-BF08-4C0F0C59D007}"/>
              </a:ext>
            </a:extLst>
          </p:cNvPr>
          <p:cNvSpPr txBox="1">
            <a:spLocks/>
          </p:cNvSpPr>
          <p:nvPr/>
        </p:nvSpPr>
        <p:spPr>
          <a:xfrm>
            <a:off x="804565" y="3861188"/>
            <a:ext cx="10765750" cy="28776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10312" indent="-210312" algn="l" defTabSz="914400" rtl="0" eaLnBrk="1" latinLnBrk="0" hangingPunct="1">
              <a:lnSpc>
                <a:spcPct val="90000"/>
              </a:lnSpc>
              <a:spcBef>
                <a:spcPts val="11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8912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766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52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338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624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910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196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482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endParaRPr lang="pl-PL" sz="21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506" name="Picture 2" descr="Brak opisu.">
            <a:extLst>
              <a:ext uri="{FF2B5EF4-FFF2-40B4-BE49-F238E27FC236}">
                <a16:creationId xmlns:a16="http://schemas.microsoft.com/office/drawing/2014/main" xmlns="" id="{7266423D-AF4A-3C86-057C-92425A5A30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87424" y="485324"/>
            <a:ext cx="6189632" cy="3548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ytuł 1">
            <a:extLst>
              <a:ext uri="{FF2B5EF4-FFF2-40B4-BE49-F238E27FC236}">
                <a16:creationId xmlns:a16="http://schemas.microsoft.com/office/drawing/2014/main" xmlns="" id="{EE552F76-865E-1EE4-625C-8CF9F2A03D5B}"/>
              </a:ext>
            </a:extLst>
          </p:cNvPr>
          <p:cNvSpPr txBox="1">
            <a:spLocks/>
          </p:cNvSpPr>
          <p:nvPr/>
        </p:nvSpPr>
        <p:spPr>
          <a:xfrm>
            <a:off x="214944" y="1312622"/>
            <a:ext cx="5629890" cy="64162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400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70000"/>
              </a:lnSpc>
              <a:spcBef>
                <a:spcPts val="600"/>
              </a:spcBef>
              <a:spcAft>
                <a:spcPts val="600"/>
              </a:spcAft>
            </a:pPr>
            <a:r>
              <a:rPr lang="pl-PL" sz="2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Gazetka klasowa</a:t>
            </a:r>
            <a:r>
              <a:rPr lang="pl-PL" sz="2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„Jak oszczędzać wodę?”.</a:t>
            </a:r>
            <a:endParaRPr lang="pl-PL" sz="22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431036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4" dur="20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Woda Zdjęcia - darmowe pobieranie na Freepik">
            <a:extLst>
              <a:ext uri="{FF2B5EF4-FFF2-40B4-BE49-F238E27FC236}">
                <a16:creationId xmlns:a16="http://schemas.microsoft.com/office/drawing/2014/main" xmlns="" id="{C7A75220-5A1D-8300-244A-C975AFE1F7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alphaModFix amt="2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7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xmlns="" id="{980CD704-46D3-029A-60C6-C497058B1C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126" y="155866"/>
            <a:ext cx="6056314" cy="658917"/>
          </a:xfrm>
        </p:spPr>
        <p:txBody>
          <a:bodyPr>
            <a:normAutofit/>
          </a:bodyPr>
          <a:lstStyle/>
          <a:p>
            <a:r>
              <a:rPr lang="pl-P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REALIZACJA PROJEKTU</a:t>
            </a:r>
          </a:p>
        </p:txBody>
      </p:sp>
      <p:sp>
        <p:nvSpPr>
          <p:cNvPr id="9" name="Tytuł 1">
            <a:extLst>
              <a:ext uri="{FF2B5EF4-FFF2-40B4-BE49-F238E27FC236}">
                <a16:creationId xmlns:a16="http://schemas.microsoft.com/office/drawing/2014/main" xmlns="" id="{998B864B-B97D-5583-CCC6-EE740C05ACFB}"/>
              </a:ext>
            </a:extLst>
          </p:cNvPr>
          <p:cNvSpPr txBox="1">
            <a:spLocks/>
          </p:cNvSpPr>
          <p:nvPr/>
        </p:nvSpPr>
        <p:spPr>
          <a:xfrm>
            <a:off x="1076466" y="1899274"/>
            <a:ext cx="9756085" cy="128016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400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70000"/>
              </a:lnSpc>
              <a:spcBef>
                <a:spcPts val="600"/>
              </a:spcBef>
              <a:spcAft>
                <a:spcPts val="600"/>
              </a:spcAft>
            </a:pPr>
            <a:r>
              <a:rPr lang="pl-PL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 ramach zajęć kółka fizycznego uczniowie zbudowali fontannę Herona jako pomysł na wtórne i ekologiczne wykorzystanie wody (film).</a:t>
            </a:r>
            <a:endParaRPr lang="pl-PL" sz="20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51232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Woda Zdjęcia - darmowe pobieranie na Freepik">
            <a:extLst>
              <a:ext uri="{FF2B5EF4-FFF2-40B4-BE49-F238E27FC236}">
                <a16:creationId xmlns:a16="http://schemas.microsoft.com/office/drawing/2014/main" xmlns="" id="{C7A75220-5A1D-8300-244A-C975AFE1F7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alphaModFix amt="2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xmlns="" id="{980CD704-46D3-029A-60C6-C497058B1C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126" y="155866"/>
            <a:ext cx="6056314" cy="658917"/>
          </a:xfrm>
        </p:spPr>
        <p:txBody>
          <a:bodyPr>
            <a:normAutofit/>
          </a:bodyPr>
          <a:lstStyle/>
          <a:p>
            <a:r>
              <a:rPr lang="pl-P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REALIZACJA PROJEKTU</a:t>
            </a:r>
          </a:p>
        </p:txBody>
      </p:sp>
      <p:sp>
        <p:nvSpPr>
          <p:cNvPr id="3" name="Symbol zastępczy zawartości 6">
            <a:extLst>
              <a:ext uri="{FF2B5EF4-FFF2-40B4-BE49-F238E27FC236}">
                <a16:creationId xmlns:a16="http://schemas.microsoft.com/office/drawing/2014/main" xmlns="" id="{ADF10242-68D8-53FC-BF08-4C0F0C59D007}"/>
              </a:ext>
            </a:extLst>
          </p:cNvPr>
          <p:cNvSpPr txBox="1">
            <a:spLocks/>
          </p:cNvSpPr>
          <p:nvPr/>
        </p:nvSpPr>
        <p:spPr>
          <a:xfrm>
            <a:off x="804565" y="3861188"/>
            <a:ext cx="10765750" cy="28776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10312" indent="-210312" algn="l" defTabSz="914400" rtl="0" eaLnBrk="1" latinLnBrk="0" hangingPunct="1">
              <a:lnSpc>
                <a:spcPct val="90000"/>
              </a:lnSpc>
              <a:spcBef>
                <a:spcPts val="11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8912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766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52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338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624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910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196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482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endParaRPr lang="pl-PL" sz="21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ytuł 1">
            <a:extLst>
              <a:ext uri="{FF2B5EF4-FFF2-40B4-BE49-F238E27FC236}">
                <a16:creationId xmlns:a16="http://schemas.microsoft.com/office/drawing/2014/main" xmlns="" id="{B19967B6-CF01-2047-63B1-8A8AF2F3B720}"/>
              </a:ext>
            </a:extLst>
          </p:cNvPr>
          <p:cNvSpPr txBox="1">
            <a:spLocks/>
          </p:cNvSpPr>
          <p:nvPr/>
        </p:nvSpPr>
        <p:spPr>
          <a:xfrm>
            <a:off x="-505392" y="755806"/>
            <a:ext cx="7329350" cy="96789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400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  <a:spcBef>
                <a:spcPts val="0"/>
              </a:spcBef>
            </a:pPr>
            <a:r>
              <a:rPr lang="pl-PL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GRUPA III – Budowa Fontanny Herona</a:t>
            </a:r>
          </a:p>
        </p:txBody>
      </p:sp>
      <p:sp>
        <p:nvSpPr>
          <p:cNvPr id="6" name="Tytuł 1">
            <a:extLst>
              <a:ext uri="{FF2B5EF4-FFF2-40B4-BE49-F238E27FC236}">
                <a16:creationId xmlns:a16="http://schemas.microsoft.com/office/drawing/2014/main" xmlns="" id="{4ADD1F19-0C23-3500-2EC8-E4DD50F90DC6}"/>
              </a:ext>
            </a:extLst>
          </p:cNvPr>
          <p:cNvSpPr txBox="1">
            <a:spLocks/>
          </p:cNvSpPr>
          <p:nvPr/>
        </p:nvSpPr>
        <p:spPr>
          <a:xfrm>
            <a:off x="3372257" y="755806"/>
            <a:ext cx="519023" cy="58186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400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70000"/>
              </a:lnSpc>
              <a:spcBef>
                <a:spcPts val="600"/>
              </a:spcBef>
              <a:spcAft>
                <a:spcPts val="600"/>
              </a:spcAft>
            </a:pPr>
            <a:r>
              <a:rPr lang="pl-PL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9.</a:t>
            </a:r>
            <a:endParaRPr lang="pl-PL" sz="28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2" descr="Richmond Public Library | Steam Kits">
            <a:extLst>
              <a:ext uri="{FF2B5EF4-FFF2-40B4-BE49-F238E27FC236}">
                <a16:creationId xmlns:a16="http://schemas.microsoft.com/office/drawing/2014/main" xmlns="" id="{A2311875-8802-941F-0A15-7511F00005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624976" y="242673"/>
            <a:ext cx="2282914" cy="1481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fontanna Herona">
            <a:hlinkClick r:id="" action="ppaction://media"/>
            <a:extLst>
              <a:ext uri="{FF2B5EF4-FFF2-40B4-BE49-F238E27FC236}">
                <a16:creationId xmlns:a16="http://schemas.microsoft.com/office/drawing/2014/main" xmlns="" id="{111452C7-23E8-FDFD-D22C-960B2BB602F5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977527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01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318667" y="1722040"/>
            <a:ext cx="5567680" cy="1374506"/>
          </a:xfrm>
        </p:spPr>
        <p:txBody>
          <a:bodyPr rtlCol="0">
            <a:noAutofit/>
          </a:bodyPr>
          <a:lstStyle/>
          <a:p>
            <a:pPr algn="ctr" rtl="0"/>
            <a:r>
              <a:rPr lang="pl-PL" sz="60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„Ukryta Woda”</a:t>
            </a:r>
          </a:p>
        </p:txBody>
      </p:sp>
    </p:spTree>
    <p:extLst>
      <p:ext uri="{BB962C8B-B14F-4D97-AF65-F5344CB8AC3E}">
        <p14:creationId xmlns:p14="http://schemas.microsoft.com/office/powerpoint/2010/main" xmlns="" val="42615469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2798257" y="2885440"/>
            <a:ext cx="5136703" cy="1310640"/>
          </a:xfrm>
        </p:spPr>
        <p:txBody>
          <a:bodyPr rtlCol="0">
            <a:normAutofit/>
          </a:bodyPr>
          <a:lstStyle/>
          <a:p>
            <a:pPr rtl="0"/>
            <a:r>
              <a:rPr lang="pl-P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REALIZACJA</a:t>
            </a:r>
          </a:p>
        </p:txBody>
      </p:sp>
    </p:spTree>
    <p:extLst>
      <p:ext uri="{BB962C8B-B14F-4D97-AF65-F5344CB8AC3E}">
        <p14:creationId xmlns:p14="http://schemas.microsoft.com/office/powerpoint/2010/main" xmlns="" val="37526289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Woda Zdjęcia - darmowe pobieranie na Freepik">
            <a:extLst>
              <a:ext uri="{FF2B5EF4-FFF2-40B4-BE49-F238E27FC236}">
                <a16:creationId xmlns:a16="http://schemas.microsoft.com/office/drawing/2014/main" xmlns="" id="{C7A75220-5A1D-8300-244A-C975AFE1F7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alphaModFix amt="2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-155311"/>
            <a:ext cx="12191999" cy="6857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xmlns="" id="{980CD704-46D3-029A-60C6-C497058B1C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126" y="155866"/>
            <a:ext cx="6056314" cy="658917"/>
          </a:xfrm>
        </p:spPr>
        <p:txBody>
          <a:bodyPr>
            <a:normAutofit/>
          </a:bodyPr>
          <a:lstStyle/>
          <a:p>
            <a:r>
              <a:rPr lang="pl-P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REALIZACJA PROJEKTU</a:t>
            </a:r>
          </a:p>
        </p:txBody>
      </p:sp>
      <p:sp>
        <p:nvSpPr>
          <p:cNvPr id="4" name="Tytuł 1">
            <a:extLst>
              <a:ext uri="{FF2B5EF4-FFF2-40B4-BE49-F238E27FC236}">
                <a16:creationId xmlns:a16="http://schemas.microsoft.com/office/drawing/2014/main" xmlns="" id="{B19967B6-CF01-2047-63B1-8A8AF2F3B720}"/>
              </a:ext>
            </a:extLst>
          </p:cNvPr>
          <p:cNvSpPr txBox="1">
            <a:spLocks/>
          </p:cNvSpPr>
          <p:nvPr/>
        </p:nvSpPr>
        <p:spPr>
          <a:xfrm>
            <a:off x="374966" y="4361357"/>
            <a:ext cx="5929822" cy="117881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400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70000"/>
              </a:lnSpc>
              <a:spcBef>
                <a:spcPts val="600"/>
              </a:spcBef>
              <a:spcAft>
                <a:spcPts val="600"/>
              </a:spcAft>
            </a:pPr>
            <a:r>
              <a:rPr lang="pl-PL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Projekt został zrealizowany wśród uczniów klas siódmych i odnosił się do pojęcia  śladu wodnego. Uczniowie realizowali tematykę podczas kilku spotkań i w ramach różnych lekcji.</a:t>
            </a:r>
          </a:p>
        </p:txBody>
      </p:sp>
      <p:pic>
        <p:nvPicPr>
          <p:cNvPr id="1026" name="Picture 2" descr="Co to jest ślad wodny? Kiedy woda jest zużywana?">
            <a:extLst>
              <a:ext uri="{FF2B5EF4-FFF2-40B4-BE49-F238E27FC236}">
                <a16:creationId xmlns:a16="http://schemas.microsoft.com/office/drawing/2014/main" xmlns="" id="{ADB84A50-A26B-6210-593F-0580E82774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749" t="12241" r="12750" b="8329"/>
          <a:stretch/>
        </p:blipFill>
        <p:spPr bwMode="auto">
          <a:xfrm>
            <a:off x="6789334" y="485324"/>
            <a:ext cx="4800771" cy="2526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1474191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Woda Zdjęcia - darmowe pobieranie na Freepik">
            <a:extLst>
              <a:ext uri="{FF2B5EF4-FFF2-40B4-BE49-F238E27FC236}">
                <a16:creationId xmlns:a16="http://schemas.microsoft.com/office/drawing/2014/main" xmlns="" id="{C7A75220-5A1D-8300-244A-C975AFE1F7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alphaModFix amt="2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41202"/>
            <a:ext cx="12191999" cy="6857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xmlns="" id="{980CD704-46D3-029A-60C6-C497058B1C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126" y="155866"/>
            <a:ext cx="6056314" cy="658917"/>
          </a:xfrm>
        </p:spPr>
        <p:txBody>
          <a:bodyPr>
            <a:normAutofit/>
          </a:bodyPr>
          <a:lstStyle/>
          <a:p>
            <a:r>
              <a:rPr lang="pl-P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REALIZACJA PROJEKTU</a:t>
            </a:r>
          </a:p>
        </p:txBody>
      </p:sp>
      <p:sp>
        <p:nvSpPr>
          <p:cNvPr id="3" name="Symbol zastępczy zawartości 6">
            <a:extLst>
              <a:ext uri="{FF2B5EF4-FFF2-40B4-BE49-F238E27FC236}">
                <a16:creationId xmlns:a16="http://schemas.microsoft.com/office/drawing/2014/main" xmlns="" id="{ADF10242-68D8-53FC-BF08-4C0F0C59D007}"/>
              </a:ext>
            </a:extLst>
          </p:cNvPr>
          <p:cNvSpPr txBox="1">
            <a:spLocks/>
          </p:cNvSpPr>
          <p:nvPr/>
        </p:nvSpPr>
        <p:spPr>
          <a:xfrm>
            <a:off x="4500880" y="3929809"/>
            <a:ext cx="7264400" cy="230843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10312" indent="-210312" algn="l" defTabSz="914400" rtl="0" eaLnBrk="1" latinLnBrk="0" hangingPunct="1">
              <a:lnSpc>
                <a:spcPct val="90000"/>
              </a:lnSpc>
              <a:spcBef>
                <a:spcPts val="11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8912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766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52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338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624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910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196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482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pl-PL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Uczniowie omawiali zagadnienia na lekcjach fizyki, chemii, biologii czy geografii. </a:t>
            </a:r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pl-PL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Tworzyli w czasie burzy mózgów diagram z zagadnieniami „Do czego potrzebna nam woda?”</a:t>
            </a:r>
            <a:endParaRPr lang="pl-PL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ytuł 1">
            <a:extLst>
              <a:ext uri="{FF2B5EF4-FFF2-40B4-BE49-F238E27FC236}">
                <a16:creationId xmlns:a16="http://schemas.microsoft.com/office/drawing/2014/main" xmlns="" id="{B19967B6-CF01-2047-63B1-8A8AF2F3B720}"/>
              </a:ext>
            </a:extLst>
          </p:cNvPr>
          <p:cNvSpPr txBox="1">
            <a:spLocks/>
          </p:cNvSpPr>
          <p:nvPr/>
        </p:nvSpPr>
        <p:spPr>
          <a:xfrm>
            <a:off x="516334" y="3309797"/>
            <a:ext cx="8281042" cy="156631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400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70000"/>
              </a:lnSpc>
              <a:spcBef>
                <a:spcPts val="600"/>
              </a:spcBef>
              <a:spcAft>
                <a:spcPts val="600"/>
              </a:spcAft>
            </a:pPr>
            <a:r>
              <a:rPr lang="pl-PL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Najpierw omówiono podstawowe zagadnienia związane z wodą – budowa, stany skupienia, rola wody w organizmie, obieg i znaczenie wody w przyrodzie.</a:t>
            </a:r>
          </a:p>
          <a:p>
            <a:pPr>
              <a:lnSpc>
                <a:spcPct val="170000"/>
              </a:lnSpc>
              <a:spcBef>
                <a:spcPts val="600"/>
              </a:spcBef>
              <a:spcAft>
                <a:spcPts val="600"/>
              </a:spcAft>
            </a:pPr>
            <a:endParaRPr lang="pl-PL" sz="24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554575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Woda Zdjęcia - darmowe pobieranie na Freepik">
            <a:extLst>
              <a:ext uri="{FF2B5EF4-FFF2-40B4-BE49-F238E27FC236}">
                <a16:creationId xmlns:a16="http://schemas.microsoft.com/office/drawing/2014/main" xmlns="" id="{C7A75220-5A1D-8300-244A-C975AFE1F7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alphaModFix amt="2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555"/>
            <a:ext cx="12191999" cy="6857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xmlns="" id="{980CD704-46D3-029A-60C6-C497058B1C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126" y="155866"/>
            <a:ext cx="6056314" cy="658917"/>
          </a:xfrm>
        </p:spPr>
        <p:txBody>
          <a:bodyPr>
            <a:normAutofit/>
          </a:bodyPr>
          <a:lstStyle/>
          <a:p>
            <a:r>
              <a:rPr lang="pl-P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REALIZACJA PROJEKTU</a:t>
            </a:r>
          </a:p>
        </p:txBody>
      </p:sp>
      <p:sp>
        <p:nvSpPr>
          <p:cNvPr id="7" name="Symbol zastępczy zawartości 6">
            <a:extLst>
              <a:ext uri="{FF2B5EF4-FFF2-40B4-BE49-F238E27FC236}">
                <a16:creationId xmlns:a16="http://schemas.microsoft.com/office/drawing/2014/main" xmlns="" id="{DEC68359-D6A4-0418-29A6-DD4E4D0A5087}"/>
              </a:ext>
            </a:extLst>
          </p:cNvPr>
          <p:cNvSpPr txBox="1">
            <a:spLocks/>
          </p:cNvSpPr>
          <p:nvPr/>
        </p:nvSpPr>
        <p:spPr>
          <a:xfrm>
            <a:off x="340857" y="4102529"/>
            <a:ext cx="11693166" cy="12795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10312" indent="-210312" algn="l" defTabSz="914400" rtl="0" eaLnBrk="1" latinLnBrk="0" hangingPunct="1">
              <a:lnSpc>
                <a:spcPct val="90000"/>
              </a:lnSpc>
              <a:spcBef>
                <a:spcPts val="11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8912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766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52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338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624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910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196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482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endParaRPr lang="pl-PL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xmlns="" id="{3D59AA30-9C1F-73EF-9FB9-326DE7CA800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7333" r="22817"/>
          <a:stretch/>
        </p:blipFill>
        <p:spPr>
          <a:xfrm>
            <a:off x="1410414" y="970094"/>
            <a:ext cx="9097093" cy="5494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425956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Woda Zdjęcia - darmowe pobieranie na Freepik">
            <a:extLst>
              <a:ext uri="{FF2B5EF4-FFF2-40B4-BE49-F238E27FC236}">
                <a16:creationId xmlns:a16="http://schemas.microsoft.com/office/drawing/2014/main" xmlns="" id="{C7A75220-5A1D-8300-244A-C975AFE1F7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alphaModFix amt="2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-25060"/>
            <a:ext cx="12191999" cy="6857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xmlns="" id="{980CD704-46D3-029A-60C6-C497058B1C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126" y="155866"/>
            <a:ext cx="6056314" cy="658917"/>
          </a:xfrm>
        </p:spPr>
        <p:txBody>
          <a:bodyPr>
            <a:normAutofit/>
          </a:bodyPr>
          <a:lstStyle/>
          <a:p>
            <a:r>
              <a:rPr lang="pl-P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REALIZACJA PROJEKTU</a:t>
            </a:r>
          </a:p>
        </p:txBody>
      </p:sp>
      <p:sp>
        <p:nvSpPr>
          <p:cNvPr id="3" name="Symbol zastępczy zawartości 6">
            <a:extLst>
              <a:ext uri="{FF2B5EF4-FFF2-40B4-BE49-F238E27FC236}">
                <a16:creationId xmlns:a16="http://schemas.microsoft.com/office/drawing/2014/main" xmlns="" id="{ADF10242-68D8-53FC-BF08-4C0F0C59D007}"/>
              </a:ext>
            </a:extLst>
          </p:cNvPr>
          <p:cNvSpPr txBox="1">
            <a:spLocks/>
          </p:cNvSpPr>
          <p:nvPr/>
        </p:nvSpPr>
        <p:spPr>
          <a:xfrm>
            <a:off x="2348885" y="3824901"/>
            <a:ext cx="9690715" cy="20797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10312" indent="-210312" algn="l" defTabSz="914400" rtl="0" eaLnBrk="1" latinLnBrk="0" hangingPunct="1">
              <a:lnSpc>
                <a:spcPct val="90000"/>
              </a:lnSpc>
              <a:spcBef>
                <a:spcPts val="11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8912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766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52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338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624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910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196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482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pl-PL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Uczniowie na podstawie udostępnionych im pozycji „Matematyka na zielono” oraz innych źródeł informacji szukali odpowiedzi na pytania: Do czego służy nam woda? oraz Czym jest ślad wodny?</a:t>
            </a:r>
          </a:p>
        </p:txBody>
      </p:sp>
      <p:sp>
        <p:nvSpPr>
          <p:cNvPr id="4" name="Tytuł 1">
            <a:extLst>
              <a:ext uri="{FF2B5EF4-FFF2-40B4-BE49-F238E27FC236}">
                <a16:creationId xmlns:a16="http://schemas.microsoft.com/office/drawing/2014/main" xmlns="" id="{B19967B6-CF01-2047-63B1-8A8AF2F3B720}"/>
              </a:ext>
            </a:extLst>
          </p:cNvPr>
          <p:cNvSpPr txBox="1">
            <a:spLocks/>
          </p:cNvSpPr>
          <p:nvPr/>
        </p:nvSpPr>
        <p:spPr>
          <a:xfrm>
            <a:off x="445609" y="2209773"/>
            <a:ext cx="8281042" cy="119389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400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70000"/>
              </a:lnSpc>
              <a:spcBef>
                <a:spcPts val="600"/>
              </a:spcBef>
              <a:spcAft>
                <a:spcPts val="600"/>
              </a:spcAft>
            </a:pPr>
            <a:r>
              <a:rPr lang="pl-PL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Poszukiwanie informacji na temat śladu wodnego.</a:t>
            </a:r>
          </a:p>
          <a:p>
            <a:pPr>
              <a:lnSpc>
                <a:spcPct val="170000"/>
              </a:lnSpc>
              <a:spcBef>
                <a:spcPts val="600"/>
              </a:spcBef>
              <a:spcAft>
                <a:spcPts val="600"/>
              </a:spcAft>
            </a:pPr>
            <a:endParaRPr lang="pl-PL" sz="20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261345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Woda Zdjęcia - darmowe pobieranie na Freepik">
            <a:extLst>
              <a:ext uri="{FF2B5EF4-FFF2-40B4-BE49-F238E27FC236}">
                <a16:creationId xmlns:a16="http://schemas.microsoft.com/office/drawing/2014/main" xmlns="" id="{C7A75220-5A1D-8300-244A-C975AFE1F7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alphaModFix amt="2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102847"/>
            <a:ext cx="12191999" cy="6857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xmlns="" id="{980CD704-46D3-029A-60C6-C497058B1C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126" y="155866"/>
            <a:ext cx="6056314" cy="658917"/>
          </a:xfrm>
        </p:spPr>
        <p:txBody>
          <a:bodyPr>
            <a:normAutofit/>
          </a:bodyPr>
          <a:lstStyle/>
          <a:p>
            <a:r>
              <a:rPr lang="pl-P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REALIZACJA PROJEKTU</a:t>
            </a:r>
          </a:p>
        </p:txBody>
      </p:sp>
      <p:sp>
        <p:nvSpPr>
          <p:cNvPr id="4" name="Tytuł 1">
            <a:extLst>
              <a:ext uri="{FF2B5EF4-FFF2-40B4-BE49-F238E27FC236}">
                <a16:creationId xmlns:a16="http://schemas.microsoft.com/office/drawing/2014/main" xmlns="" id="{B19967B6-CF01-2047-63B1-8A8AF2F3B720}"/>
              </a:ext>
            </a:extLst>
          </p:cNvPr>
          <p:cNvSpPr txBox="1">
            <a:spLocks/>
          </p:cNvSpPr>
          <p:nvPr/>
        </p:nvSpPr>
        <p:spPr>
          <a:xfrm>
            <a:off x="53558" y="667414"/>
            <a:ext cx="8281042" cy="119389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400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70000"/>
              </a:lnSpc>
              <a:spcBef>
                <a:spcPts val="600"/>
              </a:spcBef>
              <a:spcAft>
                <a:spcPts val="600"/>
              </a:spcAft>
            </a:pPr>
            <a:r>
              <a:rPr lang="pl-PL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Poszukiwanie informacji na temat śladu wodnego.</a:t>
            </a:r>
          </a:p>
          <a:p>
            <a:pPr>
              <a:lnSpc>
                <a:spcPct val="170000"/>
              </a:lnSpc>
              <a:spcBef>
                <a:spcPts val="600"/>
              </a:spcBef>
              <a:spcAft>
                <a:spcPts val="600"/>
              </a:spcAft>
            </a:pPr>
            <a:endParaRPr lang="pl-PL" sz="20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xmlns="" id="{936865D2-8411-6071-FF12-2D1D4671315E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2880" y="1997541"/>
            <a:ext cx="9474636" cy="4270063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xmlns="" id="{4D309AA4-EDC9-41A7-B409-C0E4BADF13A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l="1338" t="-4828" r="19941" b="4828"/>
          <a:stretch/>
        </p:blipFill>
        <p:spPr>
          <a:xfrm>
            <a:off x="2122555" y="1012167"/>
            <a:ext cx="9621520" cy="5508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479013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Woda Zdjęcia - darmowe pobieranie na Freepik">
            <a:extLst>
              <a:ext uri="{FF2B5EF4-FFF2-40B4-BE49-F238E27FC236}">
                <a16:creationId xmlns:a16="http://schemas.microsoft.com/office/drawing/2014/main" xmlns="" id="{C7A75220-5A1D-8300-244A-C975AFE1F7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alphaModFix amt="2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119113"/>
            <a:ext cx="12191999" cy="6857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xmlns="" id="{980CD704-46D3-029A-60C6-C497058B1C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126" y="155866"/>
            <a:ext cx="6056314" cy="658917"/>
          </a:xfrm>
        </p:spPr>
        <p:txBody>
          <a:bodyPr>
            <a:normAutofit/>
          </a:bodyPr>
          <a:lstStyle/>
          <a:p>
            <a:r>
              <a:rPr lang="pl-P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REALIZACJA PROJEKTU</a:t>
            </a:r>
          </a:p>
        </p:txBody>
      </p:sp>
      <p:sp>
        <p:nvSpPr>
          <p:cNvPr id="3" name="Symbol zastępczy zawartości 6">
            <a:extLst>
              <a:ext uri="{FF2B5EF4-FFF2-40B4-BE49-F238E27FC236}">
                <a16:creationId xmlns:a16="http://schemas.microsoft.com/office/drawing/2014/main" xmlns="" id="{ADF10242-68D8-53FC-BF08-4C0F0C59D007}"/>
              </a:ext>
            </a:extLst>
          </p:cNvPr>
          <p:cNvSpPr txBox="1">
            <a:spLocks/>
          </p:cNvSpPr>
          <p:nvPr/>
        </p:nvSpPr>
        <p:spPr>
          <a:xfrm>
            <a:off x="804565" y="3861188"/>
            <a:ext cx="10765750" cy="28776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10312" indent="-210312" algn="l" defTabSz="914400" rtl="0" eaLnBrk="1" latinLnBrk="0" hangingPunct="1">
              <a:lnSpc>
                <a:spcPct val="90000"/>
              </a:lnSpc>
              <a:spcBef>
                <a:spcPts val="11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8912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766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52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338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624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910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196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482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endParaRPr lang="pl-PL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xmlns="" id="{D6ABAD06-EC37-AE93-2E91-25A4E09C236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18113" t="516" r="-638" b="-1904"/>
          <a:stretch/>
        </p:blipFill>
        <p:spPr>
          <a:xfrm>
            <a:off x="621685" y="968352"/>
            <a:ext cx="9771995" cy="5509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115683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Ekologia 16:9">
  <a:themeElements>
    <a:clrScheme name="Ecology">
      <a:dk1>
        <a:srgbClr val="4D3E2F"/>
      </a:dk1>
      <a:lt1>
        <a:sysClr val="window" lastClr="FFFFFF"/>
      </a:lt1>
      <a:dk2>
        <a:srgbClr val="000000"/>
      </a:dk2>
      <a:lt2>
        <a:srgbClr val="DDDDDD"/>
      </a:lt2>
      <a:accent1>
        <a:srgbClr val="8BAA00"/>
      </a:accent1>
      <a:accent2>
        <a:srgbClr val="2A6CB2"/>
      </a:accent2>
      <a:accent3>
        <a:srgbClr val="795837"/>
      </a:accent3>
      <a:accent4>
        <a:srgbClr val="D18316"/>
      </a:accent4>
      <a:accent5>
        <a:srgbClr val="79B4F0"/>
      </a:accent5>
      <a:accent6>
        <a:srgbClr val="CDC80F"/>
      </a:accent6>
      <a:hlink>
        <a:srgbClr val="2A6CB2"/>
      </a:hlink>
      <a:folHlink>
        <a:srgbClr val="808080"/>
      </a:folHlink>
    </a:clrScheme>
    <a:fontScheme name="Corbel">
      <a:majorFont>
        <a:latin typeface="Corbe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_16064205_TF03098889.potx" id="{02510745-09FB-4D08-B72B-A460FFB1EE38}" vid="{0A16938A-FFA4-45AB-84E2-029D99237E97}"/>
    </a:ext>
  </a:extLst>
</a:theme>
</file>

<file path=ppt/theme/theme2.xml><?xml version="1.0" encoding="utf-8"?>
<a:theme xmlns:a="http://schemas.openxmlformats.org/drawingml/2006/main" name="Motyw pakietu Office">
  <a:themeElements>
    <a:clrScheme name="Ecology">
      <a:dk1>
        <a:srgbClr val="4D3E2F"/>
      </a:dk1>
      <a:lt1>
        <a:sysClr val="window" lastClr="FFFFFF"/>
      </a:lt1>
      <a:dk2>
        <a:srgbClr val="000000"/>
      </a:dk2>
      <a:lt2>
        <a:srgbClr val="DDDDDD"/>
      </a:lt2>
      <a:accent1>
        <a:srgbClr val="8BAA00"/>
      </a:accent1>
      <a:accent2>
        <a:srgbClr val="2A6CB2"/>
      </a:accent2>
      <a:accent3>
        <a:srgbClr val="795837"/>
      </a:accent3>
      <a:accent4>
        <a:srgbClr val="D18316"/>
      </a:accent4>
      <a:accent5>
        <a:srgbClr val="79B4F0"/>
      </a:accent5>
      <a:accent6>
        <a:srgbClr val="CDC80F"/>
      </a:accent6>
      <a:hlink>
        <a:srgbClr val="2A6CB2"/>
      </a:hlink>
      <a:folHlink>
        <a:srgbClr val="808080"/>
      </a:folHlink>
    </a:clrScheme>
    <a:fontScheme name="Corbel">
      <a:majorFont>
        <a:latin typeface="Corbe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yw pakietu Office">
  <a:themeElements>
    <a:clrScheme name="Ecology">
      <a:dk1>
        <a:srgbClr val="4D3E2F"/>
      </a:dk1>
      <a:lt1>
        <a:sysClr val="window" lastClr="FFFFFF"/>
      </a:lt1>
      <a:dk2>
        <a:srgbClr val="000000"/>
      </a:dk2>
      <a:lt2>
        <a:srgbClr val="DDDDDD"/>
      </a:lt2>
      <a:accent1>
        <a:srgbClr val="8BAA00"/>
      </a:accent1>
      <a:accent2>
        <a:srgbClr val="2A6CB2"/>
      </a:accent2>
      <a:accent3>
        <a:srgbClr val="795837"/>
      </a:accent3>
      <a:accent4>
        <a:srgbClr val="D18316"/>
      </a:accent4>
      <a:accent5>
        <a:srgbClr val="79B4F0"/>
      </a:accent5>
      <a:accent6>
        <a:srgbClr val="CDC80F"/>
      </a:accent6>
      <a:hlink>
        <a:srgbClr val="2A6CB2"/>
      </a:hlink>
      <a:folHlink>
        <a:srgbClr val="808080"/>
      </a:folHlink>
    </a:clrScheme>
    <a:fontScheme name="Corbel">
      <a:majorFont>
        <a:latin typeface="Corbe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Prezentacja z motywem natury i ekologii</Template>
  <TotalTime>540</TotalTime>
  <Words>260</Words>
  <Application>Microsoft Office PowerPoint</Application>
  <PresentationFormat>Niestandardowy</PresentationFormat>
  <Paragraphs>37</Paragraphs>
  <Slides>15</Slides>
  <Notes>3</Notes>
  <HiddenSlides>0</HiddenSlides>
  <MMClips>1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15</vt:i4>
      </vt:variant>
    </vt:vector>
  </HeadingPairs>
  <TitlesOfParts>
    <vt:vector size="16" baseType="lpstr">
      <vt:lpstr>Ekologia 16:9</vt:lpstr>
      <vt:lpstr>„Ukryta Woda”</vt:lpstr>
      <vt:lpstr>„Ukryta Woda”</vt:lpstr>
      <vt:lpstr>REALIZACJA</vt:lpstr>
      <vt:lpstr>REALIZACJA PROJEKTU</vt:lpstr>
      <vt:lpstr>REALIZACJA PROJEKTU</vt:lpstr>
      <vt:lpstr>REALIZACJA PROJEKTU</vt:lpstr>
      <vt:lpstr>REALIZACJA PROJEKTU</vt:lpstr>
      <vt:lpstr>REALIZACJA PROJEKTU</vt:lpstr>
      <vt:lpstr>REALIZACJA PROJEKTU</vt:lpstr>
      <vt:lpstr>REALIZACJA PROJEKTU</vt:lpstr>
      <vt:lpstr>REALIZACJA PROJEKTU</vt:lpstr>
      <vt:lpstr>REALIZACJA PROJEKTU</vt:lpstr>
      <vt:lpstr>REALIZACJA PROJEKTU</vt:lpstr>
      <vt:lpstr>REALIZACJA PROJEKTU</vt:lpstr>
      <vt:lpstr>REALIZACJA PROJEKTU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Ukryta Woda</dc:title>
  <dc:creator>Alicja Bielas</dc:creator>
  <cp:lastModifiedBy>Konferencja</cp:lastModifiedBy>
  <cp:revision>3</cp:revision>
  <dcterms:created xsi:type="dcterms:W3CDTF">2023-06-04T17:16:33Z</dcterms:created>
  <dcterms:modified xsi:type="dcterms:W3CDTF">2023-09-29T08:32:32Z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0x010100AA3F7D94069FF64A86F7DFF56D60E3BE</vt:lpwstr>
  </property>
</Properties>
</file>